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B5D"/>
    <a:srgbClr val="2F5078"/>
    <a:srgbClr val="F47B2E"/>
    <a:srgbClr val="00C0F3"/>
    <a:srgbClr val="C02836"/>
    <a:srgbClr val="00879F"/>
    <a:srgbClr val="00588B"/>
    <a:srgbClr val="00B496"/>
    <a:srgbClr val="7FDC7D"/>
    <a:srgbClr val="002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4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6A922-7092-42D2-86D8-FAFCB87F52B2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300BD1CE-3A43-4DED-ABA4-E7F44EDD12F4}">
      <dgm:prSet phldrT="[טקסט]"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שר</a:t>
          </a:r>
        </a:p>
      </dgm:t>
    </dgm:pt>
    <dgm:pt modelId="{C3BACF37-C53C-4DFA-A59B-BBCD3F3E78E0}" type="parTrans" cxnId="{050112CE-08ED-4180-BA08-8DC0A135F966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74E7AA80-FDB9-4E57-A960-C042DB8BF91D}" type="sibTrans" cxnId="{050112CE-08ED-4180-BA08-8DC0A135F966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15EDA96D-BE8D-4B64-B597-C5F09567939A}">
      <dgm:prSet phldrT="[טקסט]"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יחידות מטה</a:t>
          </a:r>
        </a:p>
      </dgm:t>
    </dgm:pt>
    <dgm:pt modelId="{942EA246-BBBB-4722-B0F7-EA77D08DEA5C}" type="parTrans" cxnId="{39FF5D72-ED9A-4EB2-9F94-F2A019BEA976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C3DEF3D7-B902-49BB-A68D-0B9F82C759EB}" type="sibTrans" cxnId="{39FF5D72-ED9A-4EB2-9F94-F2A019BEA976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5B0076D9-F831-4A1D-B31B-9B4CBAF06219}">
      <dgm:prSet phldrT="[טקסט]"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ראש הרשות לפיתוח כלכלי</a:t>
          </a:r>
          <a:br>
            <a:rPr lang="en-US" sz="1000" dirty="0">
              <a:latin typeface="Assistant" panose="00000500000000000000" pitchFamily="2" charset="-79"/>
              <a:cs typeface="Assistant" panose="00000500000000000000" pitchFamily="2" charset="-79"/>
            </a:rPr>
          </a:b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במגזר המיעוטים</a:t>
          </a:r>
        </a:p>
      </dgm:t>
    </dgm:pt>
    <dgm:pt modelId="{981A2BAF-DE0F-4D94-8342-E2D4AD49CB50}" type="parTrans" cxnId="{2210657F-D7F4-497D-9CF1-33E36A68F16C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FF3EC787-4F13-4363-9016-F4EFD41F7267}" type="sibTrans" cxnId="{2210657F-D7F4-497D-9CF1-33E36A68F16C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D6AD924B-372C-430E-8D1B-7C00BD0BDB3F}">
      <dgm:prSet phldrT="[טקסט]"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מנהל אגף בכיר</a:t>
          </a:r>
          <a:br>
            <a:rPr lang="en-US" sz="1000" dirty="0">
              <a:latin typeface="Assistant" panose="00000500000000000000" pitchFamily="2" charset="-79"/>
              <a:cs typeface="Assistant" panose="00000500000000000000" pitchFamily="2" charset="-79"/>
            </a:rPr>
          </a:b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לפיתוח כלכלי מגזר הבדואים</a:t>
          </a:r>
        </a:p>
      </dgm:t>
    </dgm:pt>
    <dgm:pt modelId="{F4AF1233-F664-409A-B779-02CCF9B87B5A}" type="parTrans" cxnId="{A278C848-BE3A-43D1-A58B-3A03C967C4E1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72CC2E63-7109-4546-B6F5-B1010E23554F}" type="sibTrans" cxnId="{A278C848-BE3A-43D1-A58B-3A03C967C4E1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E6F30106-2BCF-4EEB-8F01-A8D038B36586}">
      <dgm:prSet phldrT="[טקסט]" custT="1"/>
      <dgm:spPr/>
      <dgm:t>
        <a:bodyPr spcFirstLastPara="0" vert="horz" wrap="square" lIns="5715" tIns="5715" rIns="5715" bIns="5715" numCol="1" spcCol="1270" anchor="ctr" anchorCtr="0"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מ. אגף א' מורשת ופרויקטים</a:t>
          </a:r>
        </a:p>
      </dgm:t>
    </dgm:pt>
    <dgm:pt modelId="{368872BA-1580-4E21-893F-857170E62E3F}" type="parTrans" cxnId="{95AD2133-7A9B-4CB8-BF89-0BEBBA1307F5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2B73D481-6BD1-4C40-8FF8-D51500AE18AE}" type="sibTrans" cxnId="{95AD2133-7A9B-4CB8-BF89-0BEBBA1307F5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AA3C64EF-F887-4BA5-BA93-940755D8D744}">
      <dgm:prSet phldrT="[טקסט]" custT="1"/>
      <dgm:spPr/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יועץ משפטי </a:t>
          </a:r>
        </a:p>
      </dgm:t>
    </dgm:pt>
    <dgm:pt modelId="{C97741AA-B1C5-4C3D-AECC-B135D65056FE}" type="parTrans" cxnId="{0C3B9C71-5A7F-4CE5-A34D-161CA661E9CF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B315EEE8-BF40-42CF-B41C-F7D780492A56}" type="sibTrans" cxnId="{0C3B9C71-5A7F-4CE5-A34D-161CA661E9CF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EBC28047-26CF-48C7-BE32-C00E3F05AE1B}">
      <dgm:prSet phldrT="[טקסט]" custT="1"/>
      <dgm:spPr/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ס. חשב</a:t>
          </a:r>
        </a:p>
      </dgm:t>
    </dgm:pt>
    <dgm:pt modelId="{0E4E0128-56B4-418D-961F-589B1ABBA920}" type="parTrans" cxnId="{9C8E24FF-1684-43B3-9B67-5D23075EB6A5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A2D82001-983B-4049-BD54-D86B2638AAE8}" type="sibTrans" cxnId="{9C8E24FF-1684-43B3-9B67-5D23075EB6A5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FF8865A2-33D2-4C3F-AC41-BF10D102177F}">
      <dgm:prSet phldrT="[טקסט]" custT="1"/>
      <dgm:spPr/>
      <dgm:t>
        <a:bodyPr spcFirstLastPara="0" vert="horz" wrap="square" lIns="5715" tIns="5715" rIns="5715" bIns="5715" numCol="1" spcCol="1270" anchor="ctr" anchorCtr="0"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מ. אגף בכיר</a:t>
          </a:r>
          <a:br>
            <a:rPr lang="en-US" sz="1000" dirty="0">
              <a:latin typeface="Assistant" panose="00000500000000000000" pitchFamily="2" charset="-79"/>
              <a:cs typeface="Assistant" panose="00000500000000000000" pitchFamily="2" charset="-79"/>
            </a:rPr>
          </a:b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מערכות מידע </a:t>
          </a:r>
        </a:p>
      </dgm:t>
    </dgm:pt>
    <dgm:pt modelId="{4D8AC3E9-842D-4E60-B857-0A8E39480AC9}" type="parTrans" cxnId="{6734BC17-50F4-46A5-8CBC-4FCC29BE72DD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969272FE-52D3-41B5-A244-D0C3FBA54719}" type="sibTrans" cxnId="{6734BC17-50F4-46A5-8CBC-4FCC29BE72DD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0B0E3644-E305-4D32-B14C-AE46240BAC53}">
      <dgm:prSet phldrT="[טקסט]" custT="1"/>
      <dgm:spPr/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מנהל אגף </a:t>
          </a:r>
          <a:br>
            <a:rPr lang="en-US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</a:b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בטחון, חירום וסייבר </a:t>
          </a:r>
        </a:p>
      </dgm:t>
    </dgm:pt>
    <dgm:pt modelId="{FE642BC8-CD15-48BD-8D10-154E5DB50EB0}" type="parTrans" cxnId="{F0624FF1-B18A-4E45-A8F6-1B6DCDFED310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7981C798-4557-470C-A704-CD3028CB85F2}" type="sibTrans" cxnId="{F0624FF1-B18A-4E45-A8F6-1B6DCDFED310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5356FA39-8E72-46CC-9C93-6DCE22909FA5}">
      <dgm:prSet phldrT="[טקסט]" custT="1"/>
      <dgm:spPr/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מ. אגף א' תקציבים</a:t>
          </a:r>
        </a:p>
      </dgm:t>
    </dgm:pt>
    <dgm:pt modelId="{F123520E-226B-426E-BCE8-7E2E5F401F63}" type="parTrans" cxnId="{F91EC54A-7377-4125-BB32-3EBBE37D2E93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258D9A3F-A473-4F68-935D-7477CC540907}" type="sibTrans" cxnId="{F91EC54A-7377-4125-BB32-3EBBE37D2E93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8EDE7788-E4C4-49B4-A059-588B792C55C9}">
      <dgm:prSet phldrT="[טקסט]"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מנכ"ל</a:t>
          </a:r>
        </a:p>
      </dgm:t>
    </dgm:pt>
    <dgm:pt modelId="{1577863C-92CD-4C4A-A608-4254D128C152}" type="parTrans" cxnId="{410E55BB-7A7B-44F1-BC77-CF691346208B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62E7BB51-129B-4AEE-A3A6-B2F66E95F38F}" type="sibTrans" cxnId="{410E55BB-7A7B-44F1-BC77-CF691346208B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EB119A49-E735-499D-8BB4-7D0513DC7DE8}">
      <dgm:prSet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היחידה לקידום</a:t>
          </a:r>
          <a:br>
            <a:rPr lang="en-US" sz="1000" dirty="0">
              <a:latin typeface="Assistant" panose="00000500000000000000" pitchFamily="2" charset="-79"/>
              <a:cs typeface="Assistant" panose="00000500000000000000" pitchFamily="2" charset="-79"/>
            </a:rPr>
          </a:b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אוכלוסיית </a:t>
          </a:r>
          <a:r>
            <a:rPr lang="he-IL" sz="1000" dirty="0" err="1">
              <a:latin typeface="Assistant" panose="00000500000000000000" pitchFamily="2" charset="-79"/>
              <a:cs typeface="Assistant" panose="00000500000000000000" pitchFamily="2" charset="-79"/>
            </a:rPr>
            <a:t>הלהט"ב</a:t>
          </a:r>
          <a:endParaRPr lang="he-IL" sz="10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306B8B38-2EF3-46A4-B385-A023DBB5CC3D}" type="sibTrans" cxnId="{1D2ADBF1-815F-4A5F-A1AE-ED760DFF7E55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BEA6C6AF-D4CB-4167-940B-0D64E81ECBF1}" type="parTrans" cxnId="{1D2ADBF1-815F-4A5F-A1AE-ED760DFF7E55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25DB2B60-0FF6-4B81-A6CF-A05ADCCAA2F6}">
      <dgm:prSet custT="1"/>
      <dgm:spPr/>
      <dgm:t>
        <a:bodyPr spcFirstLastPara="0" vert="horz" wrap="square" lIns="5715" tIns="5715" rIns="5715" bIns="5715" numCol="1" spcCol="1270" anchor="ctr" anchorCtr="0"/>
        <a:lstStyle/>
        <a:p>
          <a:pPr rtl="1">
            <a:lnSpc>
              <a:spcPct val="100000"/>
            </a:lnSpc>
          </a:pPr>
          <a:r>
            <a:rPr lang="he-IL" sz="1000" kern="1200" dirty="0" err="1">
              <a:latin typeface="Assistant" panose="00000500000000000000" pitchFamily="2" charset="-79"/>
              <a:cs typeface="Assistant" panose="00000500000000000000" pitchFamily="2" charset="-79"/>
            </a:rPr>
            <a:t>מ.אגף</a:t>
          </a: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 בכיר </a:t>
          </a: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אסטרטגיה</a:t>
          </a:r>
          <a:br>
            <a:rPr lang="en-US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</a:br>
          <a:r>
            <a:rPr lang="he-IL" sz="1000" kern="1200">
              <a:latin typeface="Assistant" panose="00000500000000000000" pitchFamily="2" charset="-79"/>
              <a:cs typeface="Assistant" panose="00000500000000000000" pitchFamily="2" charset="-79"/>
            </a:rPr>
            <a:t>ומדיניות </a:t>
          </a:r>
          <a:endParaRPr lang="he-IL" sz="10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D3106173-5688-4CAC-ADA0-39EE3004988B}" type="parTrans" cxnId="{A67C00F3-BC82-4E52-BBCE-89F5CA87D69C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7D66B98F-ED11-4B93-AA54-555B738D6175}" type="sibTrans" cxnId="{A67C00F3-BC82-4E52-BBCE-89F5CA87D69C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94F155CB-B51C-4753-8072-60355F67CE10}">
      <dgm:prSet custT="1"/>
      <dgm:spPr/>
      <dgm:t>
        <a:bodyPr spcFirstLastPara="0" vert="horz" wrap="square" lIns="5715" tIns="5715" rIns="5715" bIns="5715" numCol="1" spcCol="1270" anchor="ctr" anchorCtr="0"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מנהל תחום (דוברות)</a:t>
          </a:r>
        </a:p>
      </dgm:t>
    </dgm:pt>
    <dgm:pt modelId="{1F9300CE-12EF-4953-800F-F5F9B39CE1A0}" type="parTrans" cxnId="{F800BABC-2F85-4020-BF2B-ADB1340D12FE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82D84730-0B38-4CC0-BDF4-077DC4993B4D}" type="sibTrans" cxnId="{F800BABC-2F85-4020-BF2B-ADB1340D12FE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23B969D8-D2A6-4E70-868E-4A8F4ABC8694}">
      <dgm:prSet phldrT="[טקסט]" custT="1"/>
      <dgm:spPr/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מנהלת אגף א' הון אנושי </a:t>
          </a:r>
        </a:p>
      </dgm:t>
    </dgm:pt>
    <dgm:pt modelId="{4F5EDBF3-00E0-4FBC-95DC-C0F7601B54B2}" type="parTrans" cxnId="{55208154-E3E1-439C-A461-98DB15274642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4DE17BF0-EF0D-4BD4-BE14-B87BCBB9F461}" type="sibTrans" cxnId="{55208154-E3E1-439C-A461-98DB15274642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2F57AB25-4B22-4ABE-922C-9E50BC3496AA}">
      <dgm:prSet phldrT="[טקסט]" custT="1"/>
      <dgm:spPr/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מנהל אגף א' רכש נכסים</a:t>
          </a:r>
          <a:br>
            <a:rPr lang="en-US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</a:b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ולוגיסטיקה </a:t>
          </a:r>
        </a:p>
      </dgm:t>
    </dgm:pt>
    <dgm:pt modelId="{D576AB84-4D2D-484C-A44B-A64776AAB3F3}" type="parTrans" cxnId="{29086D7C-7F7B-4880-9715-CF9F9E3D546E}">
      <dgm:prSet custT="1"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4C8C153A-116D-4388-B798-CC0BBD43B464}" type="sibTrans" cxnId="{29086D7C-7F7B-4880-9715-CF9F9E3D546E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B4AAC438-3F81-42F7-AF3D-1FA4F3CDD7AF}">
      <dgm:prSet phldrT="[טקסט]" custT="1"/>
      <dgm:spPr/>
      <dgm:t>
        <a:bodyPr/>
        <a:lstStyle/>
        <a:p>
          <a:pPr rtl="1">
            <a:lnSpc>
              <a:spcPct val="100000"/>
            </a:lnSpc>
          </a:pPr>
          <a:r>
            <a:rPr lang="he-IL" sz="1000" dirty="0">
              <a:latin typeface="Assistant" panose="00000500000000000000" pitchFamily="2" charset="-79"/>
              <a:cs typeface="Assistant" panose="00000500000000000000" pitchFamily="2" charset="-79"/>
            </a:rPr>
            <a:t>ראש רשות הבדואים</a:t>
          </a:r>
        </a:p>
      </dgm:t>
    </dgm:pt>
    <dgm:pt modelId="{38D7A8EE-E782-42A7-9F5E-6AB45C78504A}" type="parTrans" cxnId="{3F00A792-D080-4543-80E9-ED9CCCF889E9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/>
        </a:p>
      </dgm:t>
    </dgm:pt>
    <dgm:pt modelId="{074732CB-ED35-4536-9439-F0233BA08824}" type="sibTrans" cxnId="{3F00A792-D080-4543-80E9-ED9CCCF889E9}">
      <dgm:prSet/>
      <dgm:spPr/>
      <dgm:t>
        <a:bodyPr/>
        <a:lstStyle/>
        <a:p>
          <a:pPr rtl="1">
            <a:lnSpc>
              <a:spcPct val="100000"/>
            </a:lnSpc>
          </a:pPr>
          <a:endParaRPr lang="he-IL" sz="1000"/>
        </a:p>
      </dgm:t>
    </dgm:pt>
    <dgm:pt modelId="{BAA278D2-33A0-464E-AE84-AEAD767BD01F}" type="pres">
      <dgm:prSet presAssocID="{8776A922-7092-42D2-86D8-FAFCB87F52B2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06237C2E-3E70-4378-80D0-B6D7F1CDF394}" type="pres">
      <dgm:prSet presAssocID="{300BD1CE-3A43-4DED-ABA4-E7F44EDD12F4}" presName="hierRoot1" presStyleCnt="0">
        <dgm:presLayoutVars>
          <dgm:hierBranch val="init"/>
        </dgm:presLayoutVars>
      </dgm:prSet>
      <dgm:spPr/>
    </dgm:pt>
    <dgm:pt modelId="{5B5F6848-D2B8-41B0-8AD2-C2A5213041FE}" type="pres">
      <dgm:prSet presAssocID="{300BD1CE-3A43-4DED-ABA4-E7F44EDD12F4}" presName="rootComposite1" presStyleCnt="0"/>
      <dgm:spPr/>
    </dgm:pt>
    <dgm:pt modelId="{7F8AEEC2-8EBF-40EC-B9E1-7B4171898305}" type="pres">
      <dgm:prSet presAssocID="{300BD1CE-3A43-4DED-ABA4-E7F44EDD12F4}" presName="rootText1" presStyleLbl="node0" presStyleIdx="0" presStyleCnt="1" custLinFactNeighborX="66043" custLinFactNeighborY="2152">
        <dgm:presLayoutVars>
          <dgm:chPref val="3"/>
        </dgm:presLayoutVars>
      </dgm:prSet>
      <dgm:spPr/>
    </dgm:pt>
    <dgm:pt modelId="{2F1AA90C-7FC9-4137-9A23-92E4BC02FC5D}" type="pres">
      <dgm:prSet presAssocID="{300BD1CE-3A43-4DED-ABA4-E7F44EDD12F4}" presName="rootConnector1" presStyleLbl="node1" presStyleIdx="0" presStyleCnt="0"/>
      <dgm:spPr/>
    </dgm:pt>
    <dgm:pt modelId="{62FCB9EA-9676-4C75-97CF-A63214E690C5}" type="pres">
      <dgm:prSet presAssocID="{300BD1CE-3A43-4DED-ABA4-E7F44EDD12F4}" presName="hierChild2" presStyleCnt="0"/>
      <dgm:spPr/>
    </dgm:pt>
    <dgm:pt modelId="{41D599A8-9D3C-47B7-9974-CAC4B43689F2}" type="pres">
      <dgm:prSet presAssocID="{1577863C-92CD-4C4A-A608-4254D128C152}" presName="Name37" presStyleLbl="parChTrans1D2" presStyleIdx="0" presStyleCnt="2"/>
      <dgm:spPr/>
    </dgm:pt>
    <dgm:pt modelId="{55AC50B8-4CE2-4597-B9D3-F16F37D0C692}" type="pres">
      <dgm:prSet presAssocID="{8EDE7788-E4C4-49B4-A059-588B792C55C9}" presName="hierRoot2" presStyleCnt="0">
        <dgm:presLayoutVars>
          <dgm:hierBranch val="init"/>
        </dgm:presLayoutVars>
      </dgm:prSet>
      <dgm:spPr/>
    </dgm:pt>
    <dgm:pt modelId="{64F20690-B1DE-489A-A288-B1D7422ADB45}" type="pres">
      <dgm:prSet presAssocID="{8EDE7788-E4C4-49B4-A059-588B792C55C9}" presName="rootComposite" presStyleCnt="0"/>
      <dgm:spPr/>
    </dgm:pt>
    <dgm:pt modelId="{958ED250-1EB9-49AB-8C9F-226E53A3AB15}" type="pres">
      <dgm:prSet presAssocID="{8EDE7788-E4C4-49B4-A059-588B792C55C9}" presName="rootText" presStyleLbl="node2" presStyleIdx="0" presStyleCnt="2" custLinFactNeighborX="66043" custLinFactNeighborY="2152">
        <dgm:presLayoutVars>
          <dgm:chPref val="3"/>
        </dgm:presLayoutVars>
      </dgm:prSet>
      <dgm:spPr/>
    </dgm:pt>
    <dgm:pt modelId="{D5B4E8B2-41C9-4B89-8203-6373D7CE1EA6}" type="pres">
      <dgm:prSet presAssocID="{8EDE7788-E4C4-49B4-A059-588B792C55C9}" presName="rootConnector" presStyleLbl="node2" presStyleIdx="0" presStyleCnt="2"/>
      <dgm:spPr/>
    </dgm:pt>
    <dgm:pt modelId="{E6A9FD76-4A6A-41A3-A707-16DAE1E292F9}" type="pres">
      <dgm:prSet presAssocID="{8EDE7788-E4C4-49B4-A059-588B792C55C9}" presName="hierChild4" presStyleCnt="0"/>
      <dgm:spPr/>
    </dgm:pt>
    <dgm:pt modelId="{3AF27924-67A6-4B54-A1BF-417F16006D99}" type="pres">
      <dgm:prSet presAssocID="{981A2BAF-DE0F-4D94-8342-E2D4AD49CB50}" presName="Name37" presStyleLbl="parChTrans1D3" presStyleIdx="0" presStyleCnt="5"/>
      <dgm:spPr/>
    </dgm:pt>
    <dgm:pt modelId="{464C348C-0ABE-4B7F-8950-F7E5834E2DB4}" type="pres">
      <dgm:prSet presAssocID="{5B0076D9-F831-4A1D-B31B-9B4CBAF06219}" presName="hierRoot2" presStyleCnt="0">
        <dgm:presLayoutVars>
          <dgm:hierBranch val="init"/>
        </dgm:presLayoutVars>
      </dgm:prSet>
      <dgm:spPr/>
    </dgm:pt>
    <dgm:pt modelId="{77DB63FA-FA59-42E3-826F-28BB7B3D6F67}" type="pres">
      <dgm:prSet presAssocID="{5B0076D9-F831-4A1D-B31B-9B4CBAF06219}" presName="rootComposite" presStyleCnt="0"/>
      <dgm:spPr/>
    </dgm:pt>
    <dgm:pt modelId="{AD9BDDC3-77BB-4AC5-A5F4-DF9BF482DAA2}" type="pres">
      <dgm:prSet presAssocID="{5B0076D9-F831-4A1D-B31B-9B4CBAF06219}" presName="rootText" presStyleLbl="node3" presStyleIdx="0" presStyleCnt="5" custScaleX="267334" custLinFactNeighborX="2260">
        <dgm:presLayoutVars>
          <dgm:chPref val="3"/>
        </dgm:presLayoutVars>
      </dgm:prSet>
      <dgm:spPr/>
    </dgm:pt>
    <dgm:pt modelId="{903FA84C-DD02-4C57-BE52-626B02411E82}" type="pres">
      <dgm:prSet presAssocID="{5B0076D9-F831-4A1D-B31B-9B4CBAF06219}" presName="rootConnector" presStyleLbl="node3" presStyleIdx="0" presStyleCnt="5"/>
      <dgm:spPr/>
    </dgm:pt>
    <dgm:pt modelId="{ABA07B7B-EAD6-437B-AC1F-7AF20BF422C8}" type="pres">
      <dgm:prSet presAssocID="{5B0076D9-F831-4A1D-B31B-9B4CBAF06219}" presName="hierChild4" presStyleCnt="0"/>
      <dgm:spPr/>
    </dgm:pt>
    <dgm:pt modelId="{131DB568-1AE1-4A0D-921A-0DD44E8C2F6E}" type="pres">
      <dgm:prSet presAssocID="{5B0076D9-F831-4A1D-B31B-9B4CBAF06219}" presName="hierChild5" presStyleCnt="0"/>
      <dgm:spPr/>
    </dgm:pt>
    <dgm:pt modelId="{1452CE69-C12C-436C-8FB5-61649A3B3763}" type="pres">
      <dgm:prSet presAssocID="{BEA6C6AF-D4CB-4167-940B-0D64E81ECBF1}" presName="Name37" presStyleLbl="parChTrans1D3" presStyleIdx="1" presStyleCnt="5"/>
      <dgm:spPr/>
    </dgm:pt>
    <dgm:pt modelId="{226C3598-FE4F-4668-8BCB-CA9362AD9E46}" type="pres">
      <dgm:prSet presAssocID="{EB119A49-E735-499D-8BB4-7D0513DC7DE8}" presName="hierRoot2" presStyleCnt="0">
        <dgm:presLayoutVars>
          <dgm:hierBranch val="init"/>
        </dgm:presLayoutVars>
      </dgm:prSet>
      <dgm:spPr/>
    </dgm:pt>
    <dgm:pt modelId="{14A28E95-809A-4F4D-AABD-002531499ECF}" type="pres">
      <dgm:prSet presAssocID="{EB119A49-E735-499D-8BB4-7D0513DC7DE8}" presName="rootComposite" presStyleCnt="0"/>
      <dgm:spPr/>
    </dgm:pt>
    <dgm:pt modelId="{D892C332-AF41-4F7D-8EBC-2651D8440711}" type="pres">
      <dgm:prSet presAssocID="{EB119A49-E735-499D-8BB4-7D0513DC7DE8}" presName="rootText" presStyleLbl="node3" presStyleIdx="1" presStyleCnt="5" custScaleX="267334" custLinFactNeighborX="2260">
        <dgm:presLayoutVars>
          <dgm:chPref val="3"/>
        </dgm:presLayoutVars>
      </dgm:prSet>
      <dgm:spPr/>
    </dgm:pt>
    <dgm:pt modelId="{821DAEF9-BFB7-419A-9FE2-223F6D0DEBD5}" type="pres">
      <dgm:prSet presAssocID="{EB119A49-E735-499D-8BB4-7D0513DC7DE8}" presName="rootConnector" presStyleLbl="node3" presStyleIdx="1" presStyleCnt="5"/>
      <dgm:spPr/>
    </dgm:pt>
    <dgm:pt modelId="{FEB6ACD1-73B9-4BAE-A382-5F6026E34372}" type="pres">
      <dgm:prSet presAssocID="{EB119A49-E735-499D-8BB4-7D0513DC7DE8}" presName="hierChild4" presStyleCnt="0"/>
      <dgm:spPr/>
    </dgm:pt>
    <dgm:pt modelId="{13C11399-409A-42CE-94B4-DA0B2E8158C9}" type="pres">
      <dgm:prSet presAssocID="{EB119A49-E735-499D-8BB4-7D0513DC7DE8}" presName="hierChild5" presStyleCnt="0"/>
      <dgm:spPr/>
    </dgm:pt>
    <dgm:pt modelId="{4B0E9963-AAE2-4118-92EC-4435AC7DF17B}" type="pres">
      <dgm:prSet presAssocID="{368872BA-1580-4E21-893F-857170E62E3F}" presName="Name37" presStyleLbl="parChTrans1D3" presStyleIdx="2" presStyleCnt="5"/>
      <dgm:spPr/>
    </dgm:pt>
    <dgm:pt modelId="{E2EB64E9-14CF-4B7C-B492-14DA0E8073D0}" type="pres">
      <dgm:prSet presAssocID="{E6F30106-2BCF-4EEB-8F01-A8D038B36586}" presName="hierRoot2" presStyleCnt="0">
        <dgm:presLayoutVars>
          <dgm:hierBranch val="init"/>
        </dgm:presLayoutVars>
      </dgm:prSet>
      <dgm:spPr/>
    </dgm:pt>
    <dgm:pt modelId="{FE8D8777-BDD0-4BBE-9CD6-CC98B175DC9D}" type="pres">
      <dgm:prSet presAssocID="{E6F30106-2BCF-4EEB-8F01-A8D038B36586}" presName="rootComposite" presStyleCnt="0"/>
      <dgm:spPr/>
    </dgm:pt>
    <dgm:pt modelId="{4B03A53C-933C-422D-9A6C-63383E74322B}" type="pres">
      <dgm:prSet presAssocID="{E6F30106-2BCF-4EEB-8F01-A8D038B36586}" presName="rootText" presStyleLbl="node3" presStyleIdx="2" presStyleCnt="5" custScaleX="267334" custLinFactNeighborX="2260">
        <dgm:presLayoutVars>
          <dgm:chPref val="3"/>
        </dgm:presLayoutVars>
      </dgm:prSet>
      <dgm:spPr/>
    </dgm:pt>
    <dgm:pt modelId="{2261D178-F556-4CDB-8824-274D3C6F1E96}" type="pres">
      <dgm:prSet presAssocID="{E6F30106-2BCF-4EEB-8F01-A8D038B36586}" presName="rootConnector" presStyleLbl="node3" presStyleIdx="2" presStyleCnt="5"/>
      <dgm:spPr/>
    </dgm:pt>
    <dgm:pt modelId="{EFA5E000-AEEA-4842-83CD-CF2D47C45824}" type="pres">
      <dgm:prSet presAssocID="{E6F30106-2BCF-4EEB-8F01-A8D038B36586}" presName="hierChild4" presStyleCnt="0"/>
      <dgm:spPr/>
    </dgm:pt>
    <dgm:pt modelId="{CEB6D8C3-ED2B-4EFC-BBB5-03B3F8E8347E}" type="pres">
      <dgm:prSet presAssocID="{E6F30106-2BCF-4EEB-8F01-A8D038B36586}" presName="hierChild5" presStyleCnt="0"/>
      <dgm:spPr/>
    </dgm:pt>
    <dgm:pt modelId="{DCD94467-B3AC-483B-B581-7B216CCA061A}" type="pres">
      <dgm:prSet presAssocID="{F4AF1233-F664-409A-B779-02CCF9B87B5A}" presName="Name37" presStyleLbl="parChTrans1D3" presStyleIdx="3" presStyleCnt="5"/>
      <dgm:spPr/>
    </dgm:pt>
    <dgm:pt modelId="{C61CA677-737E-423D-80DF-FF9586F213D4}" type="pres">
      <dgm:prSet presAssocID="{D6AD924B-372C-430E-8D1B-7C00BD0BDB3F}" presName="hierRoot2" presStyleCnt="0">
        <dgm:presLayoutVars>
          <dgm:hierBranch val="init"/>
        </dgm:presLayoutVars>
      </dgm:prSet>
      <dgm:spPr/>
    </dgm:pt>
    <dgm:pt modelId="{C4DFADE4-F2B0-476D-AF9E-6DE29319D24E}" type="pres">
      <dgm:prSet presAssocID="{D6AD924B-372C-430E-8D1B-7C00BD0BDB3F}" presName="rootComposite" presStyleCnt="0"/>
      <dgm:spPr/>
    </dgm:pt>
    <dgm:pt modelId="{9EE75C23-735B-46AC-975E-750138442344}" type="pres">
      <dgm:prSet presAssocID="{D6AD924B-372C-430E-8D1B-7C00BD0BDB3F}" presName="rootText" presStyleLbl="node3" presStyleIdx="3" presStyleCnt="5" custScaleX="267334" custLinFactNeighborX="2260">
        <dgm:presLayoutVars>
          <dgm:chPref val="3"/>
        </dgm:presLayoutVars>
      </dgm:prSet>
      <dgm:spPr/>
    </dgm:pt>
    <dgm:pt modelId="{F5A25686-D040-417C-9131-5B43C9A0A3FD}" type="pres">
      <dgm:prSet presAssocID="{D6AD924B-372C-430E-8D1B-7C00BD0BDB3F}" presName="rootConnector" presStyleLbl="node3" presStyleIdx="3" presStyleCnt="5"/>
      <dgm:spPr/>
    </dgm:pt>
    <dgm:pt modelId="{1AB7688F-BCF7-4D37-943D-8662B86BE75E}" type="pres">
      <dgm:prSet presAssocID="{D6AD924B-372C-430E-8D1B-7C00BD0BDB3F}" presName="hierChild4" presStyleCnt="0"/>
      <dgm:spPr/>
    </dgm:pt>
    <dgm:pt modelId="{F279C66B-EE0B-4C54-8341-2260CEAF56DC}" type="pres">
      <dgm:prSet presAssocID="{D6AD924B-372C-430E-8D1B-7C00BD0BDB3F}" presName="hierChild5" presStyleCnt="0"/>
      <dgm:spPr/>
    </dgm:pt>
    <dgm:pt modelId="{E255A80A-5EA4-47C0-BA33-EDF928B25E2B}" type="pres">
      <dgm:prSet presAssocID="{942EA246-BBBB-4722-B0F7-EA77D08DEA5C}" presName="Name37" presStyleLbl="parChTrans1D3" presStyleIdx="4" presStyleCnt="5"/>
      <dgm:spPr/>
    </dgm:pt>
    <dgm:pt modelId="{7071BE67-2C18-4444-A0DE-B4CBD08D0B30}" type="pres">
      <dgm:prSet presAssocID="{15EDA96D-BE8D-4B64-B597-C5F09567939A}" presName="hierRoot2" presStyleCnt="0">
        <dgm:presLayoutVars>
          <dgm:hierBranch val="init"/>
        </dgm:presLayoutVars>
      </dgm:prSet>
      <dgm:spPr/>
    </dgm:pt>
    <dgm:pt modelId="{11EC2EFA-2048-4A9B-A24D-73216440D622}" type="pres">
      <dgm:prSet presAssocID="{15EDA96D-BE8D-4B64-B597-C5F09567939A}" presName="rootComposite" presStyleCnt="0"/>
      <dgm:spPr/>
    </dgm:pt>
    <dgm:pt modelId="{7D83418F-6D8D-452C-B8B4-07A223EDBCC7}" type="pres">
      <dgm:prSet presAssocID="{15EDA96D-BE8D-4B64-B597-C5F09567939A}" presName="rootText" presStyleLbl="node3" presStyleIdx="4" presStyleCnt="5" custScaleX="267334" custLinFactNeighborX="2260">
        <dgm:presLayoutVars>
          <dgm:chPref val="3"/>
        </dgm:presLayoutVars>
      </dgm:prSet>
      <dgm:spPr/>
    </dgm:pt>
    <dgm:pt modelId="{E33625FE-A651-40EB-8631-BEE25E3CD2C4}" type="pres">
      <dgm:prSet presAssocID="{15EDA96D-BE8D-4B64-B597-C5F09567939A}" presName="rootConnector" presStyleLbl="node3" presStyleIdx="4" presStyleCnt="5"/>
      <dgm:spPr/>
    </dgm:pt>
    <dgm:pt modelId="{8B436D7F-5330-4EFD-8B2D-180A8D17B4C8}" type="pres">
      <dgm:prSet presAssocID="{15EDA96D-BE8D-4B64-B597-C5F09567939A}" presName="hierChild4" presStyleCnt="0"/>
      <dgm:spPr/>
    </dgm:pt>
    <dgm:pt modelId="{0E737F91-FEF4-4C75-8D7F-7DA48DE9A5EB}" type="pres">
      <dgm:prSet presAssocID="{C97741AA-B1C5-4C3D-AECC-B135D65056FE}" presName="Name37" presStyleLbl="parChTrans1D4" presStyleIdx="0" presStyleCnt="9"/>
      <dgm:spPr/>
    </dgm:pt>
    <dgm:pt modelId="{20299A62-F572-4748-B7E3-2C4BDEA861B9}" type="pres">
      <dgm:prSet presAssocID="{AA3C64EF-F887-4BA5-BA93-940755D8D744}" presName="hierRoot2" presStyleCnt="0">
        <dgm:presLayoutVars>
          <dgm:hierBranch val="init"/>
        </dgm:presLayoutVars>
      </dgm:prSet>
      <dgm:spPr/>
    </dgm:pt>
    <dgm:pt modelId="{04D47A70-E3FD-44DE-AB97-50ED84C5BBF7}" type="pres">
      <dgm:prSet presAssocID="{AA3C64EF-F887-4BA5-BA93-940755D8D744}" presName="rootComposite" presStyleCnt="0"/>
      <dgm:spPr/>
    </dgm:pt>
    <dgm:pt modelId="{F005D030-59C0-473E-ACB4-C107F1457045}" type="pres">
      <dgm:prSet presAssocID="{AA3C64EF-F887-4BA5-BA93-940755D8D744}" presName="rootText" presStyleLbl="node4" presStyleIdx="0" presStyleCnt="9" custScaleX="211284" custLinFactNeighborX="-9037">
        <dgm:presLayoutVars>
          <dgm:chPref val="3"/>
        </dgm:presLayoutVars>
      </dgm:prSet>
      <dgm:spPr/>
    </dgm:pt>
    <dgm:pt modelId="{64A51F1A-2BFF-4FF1-A682-1F9635498B50}" type="pres">
      <dgm:prSet presAssocID="{AA3C64EF-F887-4BA5-BA93-940755D8D744}" presName="rootConnector" presStyleLbl="node4" presStyleIdx="0" presStyleCnt="9"/>
      <dgm:spPr/>
    </dgm:pt>
    <dgm:pt modelId="{EC0F0E70-6512-463E-8F96-1CD04C1AECCC}" type="pres">
      <dgm:prSet presAssocID="{AA3C64EF-F887-4BA5-BA93-940755D8D744}" presName="hierChild4" presStyleCnt="0"/>
      <dgm:spPr/>
    </dgm:pt>
    <dgm:pt modelId="{877FD5E7-F5CD-4B47-ABFF-103AEE8625E7}" type="pres">
      <dgm:prSet presAssocID="{AA3C64EF-F887-4BA5-BA93-940755D8D744}" presName="hierChild5" presStyleCnt="0"/>
      <dgm:spPr/>
    </dgm:pt>
    <dgm:pt modelId="{9F7A766B-2FD1-4B52-BD20-8EF6569AC080}" type="pres">
      <dgm:prSet presAssocID="{0E4E0128-56B4-418D-961F-589B1ABBA920}" presName="Name37" presStyleLbl="parChTrans1D4" presStyleIdx="1" presStyleCnt="9"/>
      <dgm:spPr/>
    </dgm:pt>
    <dgm:pt modelId="{6A853F59-16E4-401A-8398-6F3CBC05E19C}" type="pres">
      <dgm:prSet presAssocID="{EBC28047-26CF-48C7-BE32-C00E3F05AE1B}" presName="hierRoot2" presStyleCnt="0">
        <dgm:presLayoutVars>
          <dgm:hierBranch val="init"/>
        </dgm:presLayoutVars>
      </dgm:prSet>
      <dgm:spPr/>
    </dgm:pt>
    <dgm:pt modelId="{5743405B-AA5E-4632-90C1-30FB4BEA5A72}" type="pres">
      <dgm:prSet presAssocID="{EBC28047-26CF-48C7-BE32-C00E3F05AE1B}" presName="rootComposite" presStyleCnt="0"/>
      <dgm:spPr/>
    </dgm:pt>
    <dgm:pt modelId="{3FA73BB1-26A6-41B4-ABC8-588B1B008DD7}" type="pres">
      <dgm:prSet presAssocID="{EBC28047-26CF-48C7-BE32-C00E3F05AE1B}" presName="rootText" presStyleLbl="node4" presStyleIdx="1" presStyleCnt="9" custScaleX="211284" custLinFactNeighborX="-9037">
        <dgm:presLayoutVars>
          <dgm:chPref val="3"/>
        </dgm:presLayoutVars>
      </dgm:prSet>
      <dgm:spPr/>
    </dgm:pt>
    <dgm:pt modelId="{EB8776D0-756E-4DDA-91B4-4EFD879CEE9F}" type="pres">
      <dgm:prSet presAssocID="{EBC28047-26CF-48C7-BE32-C00E3F05AE1B}" presName="rootConnector" presStyleLbl="node4" presStyleIdx="1" presStyleCnt="9"/>
      <dgm:spPr/>
    </dgm:pt>
    <dgm:pt modelId="{1F2BBBB9-FCF3-40C6-B3FF-6858DA22C97C}" type="pres">
      <dgm:prSet presAssocID="{EBC28047-26CF-48C7-BE32-C00E3F05AE1B}" presName="hierChild4" presStyleCnt="0"/>
      <dgm:spPr/>
    </dgm:pt>
    <dgm:pt modelId="{08EF3760-DE65-4607-8379-FE95ECD2FB11}" type="pres">
      <dgm:prSet presAssocID="{EBC28047-26CF-48C7-BE32-C00E3F05AE1B}" presName="hierChild5" presStyleCnt="0"/>
      <dgm:spPr/>
    </dgm:pt>
    <dgm:pt modelId="{0B9D5E12-7C90-4472-A089-1A295776B16B}" type="pres">
      <dgm:prSet presAssocID="{4D8AC3E9-842D-4E60-B857-0A8E39480AC9}" presName="Name37" presStyleLbl="parChTrans1D4" presStyleIdx="2" presStyleCnt="9"/>
      <dgm:spPr/>
    </dgm:pt>
    <dgm:pt modelId="{A40EB100-8820-4FBC-8AF6-D8D269D753FA}" type="pres">
      <dgm:prSet presAssocID="{FF8865A2-33D2-4C3F-AC41-BF10D102177F}" presName="hierRoot2" presStyleCnt="0">
        <dgm:presLayoutVars>
          <dgm:hierBranch val="init"/>
        </dgm:presLayoutVars>
      </dgm:prSet>
      <dgm:spPr/>
    </dgm:pt>
    <dgm:pt modelId="{66A50BD5-A4C6-45E9-B753-610DDC57CD2B}" type="pres">
      <dgm:prSet presAssocID="{FF8865A2-33D2-4C3F-AC41-BF10D102177F}" presName="rootComposite" presStyleCnt="0"/>
      <dgm:spPr/>
    </dgm:pt>
    <dgm:pt modelId="{05C45F3A-01E5-49A9-B553-3A74F6F5226C}" type="pres">
      <dgm:prSet presAssocID="{FF8865A2-33D2-4C3F-AC41-BF10D102177F}" presName="rootText" presStyleLbl="node4" presStyleIdx="2" presStyleCnt="9" custScaleX="211284" custLinFactNeighborX="-9037">
        <dgm:presLayoutVars>
          <dgm:chPref val="3"/>
        </dgm:presLayoutVars>
      </dgm:prSet>
      <dgm:spPr/>
    </dgm:pt>
    <dgm:pt modelId="{F123FCA4-C23C-4FC2-A760-736EEA107C00}" type="pres">
      <dgm:prSet presAssocID="{FF8865A2-33D2-4C3F-AC41-BF10D102177F}" presName="rootConnector" presStyleLbl="node4" presStyleIdx="2" presStyleCnt="9"/>
      <dgm:spPr/>
    </dgm:pt>
    <dgm:pt modelId="{00DE9C35-C700-494B-87C4-162EF0E35941}" type="pres">
      <dgm:prSet presAssocID="{FF8865A2-33D2-4C3F-AC41-BF10D102177F}" presName="hierChild4" presStyleCnt="0"/>
      <dgm:spPr/>
    </dgm:pt>
    <dgm:pt modelId="{9F264270-986C-4150-8DEA-86B4BEE00099}" type="pres">
      <dgm:prSet presAssocID="{FF8865A2-33D2-4C3F-AC41-BF10D102177F}" presName="hierChild5" presStyleCnt="0"/>
      <dgm:spPr/>
    </dgm:pt>
    <dgm:pt modelId="{BCDF65A4-0A76-4F2B-B2BC-CF02193EA26F}" type="pres">
      <dgm:prSet presAssocID="{1F9300CE-12EF-4953-800F-F5F9B39CE1A0}" presName="Name37" presStyleLbl="parChTrans1D4" presStyleIdx="3" presStyleCnt="9"/>
      <dgm:spPr/>
    </dgm:pt>
    <dgm:pt modelId="{2D4ABEB6-CF3E-453F-BADD-D7A14C340B9E}" type="pres">
      <dgm:prSet presAssocID="{94F155CB-B51C-4753-8072-60355F67CE10}" presName="hierRoot2" presStyleCnt="0">
        <dgm:presLayoutVars>
          <dgm:hierBranch val="init"/>
        </dgm:presLayoutVars>
      </dgm:prSet>
      <dgm:spPr/>
    </dgm:pt>
    <dgm:pt modelId="{FC252C54-700F-4C55-92DA-6CCB737EF9CF}" type="pres">
      <dgm:prSet presAssocID="{94F155CB-B51C-4753-8072-60355F67CE10}" presName="rootComposite" presStyleCnt="0"/>
      <dgm:spPr/>
    </dgm:pt>
    <dgm:pt modelId="{D108FD4D-0B33-4D8B-BE40-5B8DEB87CBD0}" type="pres">
      <dgm:prSet presAssocID="{94F155CB-B51C-4753-8072-60355F67CE10}" presName="rootText" presStyleLbl="node4" presStyleIdx="3" presStyleCnt="9" custScaleX="211284" custLinFactX="100000" custLinFactY="-200000" custLinFactNeighborX="124300" custLinFactNeighborY="-225328">
        <dgm:presLayoutVars>
          <dgm:chPref val="3"/>
        </dgm:presLayoutVars>
      </dgm:prSet>
      <dgm:spPr/>
    </dgm:pt>
    <dgm:pt modelId="{1B349FED-AA8B-4170-9885-0751862BBA00}" type="pres">
      <dgm:prSet presAssocID="{94F155CB-B51C-4753-8072-60355F67CE10}" presName="rootConnector" presStyleLbl="node4" presStyleIdx="3" presStyleCnt="9"/>
      <dgm:spPr/>
    </dgm:pt>
    <dgm:pt modelId="{58AF70CB-E287-4F83-B1C5-6BD1B3B4593C}" type="pres">
      <dgm:prSet presAssocID="{94F155CB-B51C-4753-8072-60355F67CE10}" presName="hierChild4" presStyleCnt="0"/>
      <dgm:spPr/>
    </dgm:pt>
    <dgm:pt modelId="{0BB52EE3-952A-49AB-966F-94E8631DA7E6}" type="pres">
      <dgm:prSet presAssocID="{94F155CB-B51C-4753-8072-60355F67CE10}" presName="hierChild5" presStyleCnt="0"/>
      <dgm:spPr/>
    </dgm:pt>
    <dgm:pt modelId="{9628DF3D-0391-44E1-8432-38729243B0E5}" type="pres">
      <dgm:prSet presAssocID="{D3106173-5688-4CAC-ADA0-39EE3004988B}" presName="Name37" presStyleLbl="parChTrans1D4" presStyleIdx="4" presStyleCnt="9"/>
      <dgm:spPr/>
    </dgm:pt>
    <dgm:pt modelId="{18BE7E17-50AA-43E7-8549-356A44A264FD}" type="pres">
      <dgm:prSet presAssocID="{25DB2B60-0FF6-4B81-A6CF-A05ADCCAA2F6}" presName="hierRoot2" presStyleCnt="0">
        <dgm:presLayoutVars>
          <dgm:hierBranch val="init"/>
        </dgm:presLayoutVars>
      </dgm:prSet>
      <dgm:spPr/>
    </dgm:pt>
    <dgm:pt modelId="{604A5F4E-B695-401F-B680-2A48236D38FF}" type="pres">
      <dgm:prSet presAssocID="{25DB2B60-0FF6-4B81-A6CF-A05ADCCAA2F6}" presName="rootComposite" presStyleCnt="0"/>
      <dgm:spPr/>
    </dgm:pt>
    <dgm:pt modelId="{F5B0E6F9-E2A0-46A1-95EC-A015C208EAC6}" type="pres">
      <dgm:prSet presAssocID="{25DB2B60-0FF6-4B81-A6CF-A05ADCCAA2F6}" presName="rootText" presStyleLbl="node4" presStyleIdx="4" presStyleCnt="9" custScaleX="211284" custLinFactX="100000" custLinFactY="-200000" custLinFactNeighborX="124300" custLinFactNeighborY="-225328">
        <dgm:presLayoutVars>
          <dgm:chPref val="3"/>
        </dgm:presLayoutVars>
      </dgm:prSet>
      <dgm:spPr/>
    </dgm:pt>
    <dgm:pt modelId="{20BA7974-96BA-4FD1-8A62-4B8A42365C65}" type="pres">
      <dgm:prSet presAssocID="{25DB2B60-0FF6-4B81-A6CF-A05ADCCAA2F6}" presName="rootConnector" presStyleLbl="node4" presStyleIdx="4" presStyleCnt="9"/>
      <dgm:spPr/>
    </dgm:pt>
    <dgm:pt modelId="{7468749A-CDDB-4C73-AE28-54F7354DB2E5}" type="pres">
      <dgm:prSet presAssocID="{25DB2B60-0FF6-4B81-A6CF-A05ADCCAA2F6}" presName="hierChild4" presStyleCnt="0"/>
      <dgm:spPr/>
    </dgm:pt>
    <dgm:pt modelId="{33219685-2485-4266-BDE0-67639FC1EFAB}" type="pres">
      <dgm:prSet presAssocID="{25DB2B60-0FF6-4B81-A6CF-A05ADCCAA2F6}" presName="hierChild5" presStyleCnt="0"/>
      <dgm:spPr/>
    </dgm:pt>
    <dgm:pt modelId="{770928FE-9A49-43B0-B862-BA202A624C01}" type="pres">
      <dgm:prSet presAssocID="{FE642BC8-CD15-48BD-8D10-154E5DB50EB0}" presName="Name37" presStyleLbl="parChTrans1D4" presStyleIdx="5" presStyleCnt="9"/>
      <dgm:spPr/>
    </dgm:pt>
    <dgm:pt modelId="{42B9647B-27A7-4D51-AF3F-2C8E0E03FD48}" type="pres">
      <dgm:prSet presAssocID="{0B0E3644-E305-4D32-B14C-AE46240BAC53}" presName="hierRoot2" presStyleCnt="0">
        <dgm:presLayoutVars>
          <dgm:hierBranch val="init"/>
        </dgm:presLayoutVars>
      </dgm:prSet>
      <dgm:spPr/>
    </dgm:pt>
    <dgm:pt modelId="{CE7B6529-B8F5-4A52-A269-320DCE6263E3}" type="pres">
      <dgm:prSet presAssocID="{0B0E3644-E305-4D32-B14C-AE46240BAC53}" presName="rootComposite" presStyleCnt="0"/>
      <dgm:spPr/>
    </dgm:pt>
    <dgm:pt modelId="{83A5F80F-6C72-418C-8360-EC1C2DD89E40}" type="pres">
      <dgm:prSet presAssocID="{0B0E3644-E305-4D32-B14C-AE46240BAC53}" presName="rootText" presStyleLbl="node4" presStyleIdx="5" presStyleCnt="9" custScaleX="211284" custLinFactX="100000" custLinFactY="-200000" custLinFactNeighborX="124300" custLinFactNeighborY="-225328">
        <dgm:presLayoutVars>
          <dgm:chPref val="3"/>
        </dgm:presLayoutVars>
      </dgm:prSet>
      <dgm:spPr/>
    </dgm:pt>
    <dgm:pt modelId="{4C367767-31AA-4B9A-A472-AD986E05D7FA}" type="pres">
      <dgm:prSet presAssocID="{0B0E3644-E305-4D32-B14C-AE46240BAC53}" presName="rootConnector" presStyleLbl="node4" presStyleIdx="5" presStyleCnt="9"/>
      <dgm:spPr/>
    </dgm:pt>
    <dgm:pt modelId="{D5D9D6A8-8685-4C4F-86A1-1C82F0FAC70F}" type="pres">
      <dgm:prSet presAssocID="{0B0E3644-E305-4D32-B14C-AE46240BAC53}" presName="hierChild4" presStyleCnt="0"/>
      <dgm:spPr/>
    </dgm:pt>
    <dgm:pt modelId="{798057ED-6F01-4E69-89CB-1F789DF9E29B}" type="pres">
      <dgm:prSet presAssocID="{0B0E3644-E305-4D32-B14C-AE46240BAC53}" presName="hierChild5" presStyleCnt="0"/>
      <dgm:spPr/>
    </dgm:pt>
    <dgm:pt modelId="{2FC071F8-30EB-475E-8DBB-1D2EDF53B988}" type="pres">
      <dgm:prSet presAssocID="{F123520E-226B-426E-BCE8-7E2E5F401F63}" presName="Name37" presStyleLbl="parChTrans1D4" presStyleIdx="6" presStyleCnt="9"/>
      <dgm:spPr/>
    </dgm:pt>
    <dgm:pt modelId="{0237343D-7FB9-4865-86B5-B24B85DE3984}" type="pres">
      <dgm:prSet presAssocID="{5356FA39-8E72-46CC-9C93-6DCE22909FA5}" presName="hierRoot2" presStyleCnt="0">
        <dgm:presLayoutVars>
          <dgm:hierBranch val="init"/>
        </dgm:presLayoutVars>
      </dgm:prSet>
      <dgm:spPr/>
    </dgm:pt>
    <dgm:pt modelId="{1A081199-8E7B-4F40-8298-D4BBD03FE282}" type="pres">
      <dgm:prSet presAssocID="{5356FA39-8E72-46CC-9C93-6DCE22909FA5}" presName="rootComposite" presStyleCnt="0"/>
      <dgm:spPr/>
    </dgm:pt>
    <dgm:pt modelId="{91C809BD-5006-48F5-B611-41FECA9B1B32}" type="pres">
      <dgm:prSet presAssocID="{5356FA39-8E72-46CC-9C93-6DCE22909FA5}" presName="rootText" presStyleLbl="node4" presStyleIdx="6" presStyleCnt="9" custScaleX="211284" custLinFactX="200000" custLinFactY="-400000" custLinFactNeighborX="259781" custLinFactNeighborY="-451328">
        <dgm:presLayoutVars>
          <dgm:chPref val="3"/>
        </dgm:presLayoutVars>
      </dgm:prSet>
      <dgm:spPr/>
    </dgm:pt>
    <dgm:pt modelId="{BF5DFF55-E554-49F1-91A1-C0BB2A053C58}" type="pres">
      <dgm:prSet presAssocID="{5356FA39-8E72-46CC-9C93-6DCE22909FA5}" presName="rootConnector" presStyleLbl="node4" presStyleIdx="6" presStyleCnt="9"/>
      <dgm:spPr/>
    </dgm:pt>
    <dgm:pt modelId="{F0EA209B-4B06-443C-B213-1F35E4BCFFD9}" type="pres">
      <dgm:prSet presAssocID="{5356FA39-8E72-46CC-9C93-6DCE22909FA5}" presName="hierChild4" presStyleCnt="0"/>
      <dgm:spPr/>
    </dgm:pt>
    <dgm:pt modelId="{5A15D5F8-AC6C-4ABE-9FF3-60CE224CC642}" type="pres">
      <dgm:prSet presAssocID="{5356FA39-8E72-46CC-9C93-6DCE22909FA5}" presName="hierChild5" presStyleCnt="0"/>
      <dgm:spPr/>
    </dgm:pt>
    <dgm:pt modelId="{70A01317-462F-4DE0-907A-A2F0ACE61E37}" type="pres">
      <dgm:prSet presAssocID="{4F5EDBF3-00E0-4FBC-95DC-C0F7601B54B2}" presName="Name37" presStyleLbl="parChTrans1D4" presStyleIdx="7" presStyleCnt="9"/>
      <dgm:spPr/>
    </dgm:pt>
    <dgm:pt modelId="{A19F5FBA-BFA9-42E1-B10E-870BC8A04F78}" type="pres">
      <dgm:prSet presAssocID="{23B969D8-D2A6-4E70-868E-4A8F4ABC8694}" presName="hierRoot2" presStyleCnt="0">
        <dgm:presLayoutVars>
          <dgm:hierBranch val="init"/>
        </dgm:presLayoutVars>
      </dgm:prSet>
      <dgm:spPr/>
    </dgm:pt>
    <dgm:pt modelId="{0EDB0226-08BA-4C5F-876E-9777A204EFD8}" type="pres">
      <dgm:prSet presAssocID="{23B969D8-D2A6-4E70-868E-4A8F4ABC8694}" presName="rootComposite" presStyleCnt="0"/>
      <dgm:spPr/>
    </dgm:pt>
    <dgm:pt modelId="{E586F60F-32F5-4423-B81B-A9B2F8966D41}" type="pres">
      <dgm:prSet presAssocID="{23B969D8-D2A6-4E70-868E-4A8F4ABC8694}" presName="rootText" presStyleLbl="node4" presStyleIdx="7" presStyleCnt="9" custScaleX="211284" custLinFactX="200000" custLinFactY="-400000" custLinFactNeighborX="259781" custLinFactNeighborY="-451328">
        <dgm:presLayoutVars>
          <dgm:chPref val="3"/>
        </dgm:presLayoutVars>
      </dgm:prSet>
      <dgm:spPr/>
    </dgm:pt>
    <dgm:pt modelId="{0FE86820-BCF9-4DC6-B269-A7E91BC1E016}" type="pres">
      <dgm:prSet presAssocID="{23B969D8-D2A6-4E70-868E-4A8F4ABC8694}" presName="rootConnector" presStyleLbl="node4" presStyleIdx="7" presStyleCnt="9"/>
      <dgm:spPr/>
    </dgm:pt>
    <dgm:pt modelId="{A61131FD-5BE0-4ED2-96C2-604A82AE4E72}" type="pres">
      <dgm:prSet presAssocID="{23B969D8-D2A6-4E70-868E-4A8F4ABC8694}" presName="hierChild4" presStyleCnt="0"/>
      <dgm:spPr/>
    </dgm:pt>
    <dgm:pt modelId="{B75C2C2A-D47B-416A-B0D4-3C881E17F539}" type="pres">
      <dgm:prSet presAssocID="{23B969D8-D2A6-4E70-868E-4A8F4ABC8694}" presName="hierChild5" presStyleCnt="0"/>
      <dgm:spPr/>
    </dgm:pt>
    <dgm:pt modelId="{F8B8ED5C-BAE4-4B42-9479-E72B8C80EFAF}" type="pres">
      <dgm:prSet presAssocID="{D576AB84-4D2D-484C-A44B-A64776AAB3F3}" presName="Name37" presStyleLbl="parChTrans1D4" presStyleIdx="8" presStyleCnt="9"/>
      <dgm:spPr/>
    </dgm:pt>
    <dgm:pt modelId="{EDEA9640-499C-4203-8CAE-E7C97F5D844E}" type="pres">
      <dgm:prSet presAssocID="{2F57AB25-4B22-4ABE-922C-9E50BC3496AA}" presName="hierRoot2" presStyleCnt="0">
        <dgm:presLayoutVars>
          <dgm:hierBranch val="init"/>
        </dgm:presLayoutVars>
      </dgm:prSet>
      <dgm:spPr/>
    </dgm:pt>
    <dgm:pt modelId="{E2889D3B-99EF-4FBD-8BD9-7F0C649A8E61}" type="pres">
      <dgm:prSet presAssocID="{2F57AB25-4B22-4ABE-922C-9E50BC3496AA}" presName="rootComposite" presStyleCnt="0"/>
      <dgm:spPr/>
    </dgm:pt>
    <dgm:pt modelId="{0C940277-2089-4F01-BBAE-AAE39E3A2E97}" type="pres">
      <dgm:prSet presAssocID="{2F57AB25-4B22-4ABE-922C-9E50BC3496AA}" presName="rootText" presStyleLbl="node4" presStyleIdx="8" presStyleCnt="9" custScaleX="211284" custLinFactX="200000" custLinFactY="-400000" custLinFactNeighborX="261629" custLinFactNeighborY="-451328">
        <dgm:presLayoutVars>
          <dgm:chPref val="3"/>
        </dgm:presLayoutVars>
      </dgm:prSet>
      <dgm:spPr/>
    </dgm:pt>
    <dgm:pt modelId="{66693A5C-C1F8-4EF2-A21A-7EF708FFDA5E}" type="pres">
      <dgm:prSet presAssocID="{2F57AB25-4B22-4ABE-922C-9E50BC3496AA}" presName="rootConnector" presStyleLbl="node4" presStyleIdx="8" presStyleCnt="9"/>
      <dgm:spPr/>
    </dgm:pt>
    <dgm:pt modelId="{844FF2C1-9012-45B1-8C67-E390CF34FF28}" type="pres">
      <dgm:prSet presAssocID="{2F57AB25-4B22-4ABE-922C-9E50BC3496AA}" presName="hierChild4" presStyleCnt="0"/>
      <dgm:spPr/>
    </dgm:pt>
    <dgm:pt modelId="{677AAFFE-5A18-4485-A1DD-1F5856BAAF5A}" type="pres">
      <dgm:prSet presAssocID="{2F57AB25-4B22-4ABE-922C-9E50BC3496AA}" presName="hierChild5" presStyleCnt="0"/>
      <dgm:spPr/>
    </dgm:pt>
    <dgm:pt modelId="{9A149393-ED49-4A3A-B29C-74CA7E25D3BB}" type="pres">
      <dgm:prSet presAssocID="{15EDA96D-BE8D-4B64-B597-C5F09567939A}" presName="hierChild5" presStyleCnt="0"/>
      <dgm:spPr/>
    </dgm:pt>
    <dgm:pt modelId="{2D32BA4E-FA64-4184-8599-4A0BBBD9CB4B}" type="pres">
      <dgm:prSet presAssocID="{8EDE7788-E4C4-49B4-A059-588B792C55C9}" presName="hierChild5" presStyleCnt="0"/>
      <dgm:spPr/>
    </dgm:pt>
    <dgm:pt modelId="{64EB94A0-53A7-48CF-8F17-13BC788160E2}" type="pres">
      <dgm:prSet presAssocID="{38D7A8EE-E782-42A7-9F5E-6AB45C78504A}" presName="Name37" presStyleLbl="parChTrans1D2" presStyleIdx="1" presStyleCnt="2"/>
      <dgm:spPr/>
    </dgm:pt>
    <dgm:pt modelId="{9888BC0C-CC35-43D5-A741-7F174FFC55D8}" type="pres">
      <dgm:prSet presAssocID="{B4AAC438-3F81-42F7-AF3D-1FA4F3CDD7AF}" presName="hierRoot2" presStyleCnt="0">
        <dgm:presLayoutVars>
          <dgm:hierBranch val="init"/>
        </dgm:presLayoutVars>
      </dgm:prSet>
      <dgm:spPr/>
    </dgm:pt>
    <dgm:pt modelId="{EEDDC5BC-59F6-48C6-A967-6879E0D318C0}" type="pres">
      <dgm:prSet presAssocID="{B4AAC438-3F81-42F7-AF3D-1FA4F3CDD7AF}" presName="rootComposite" presStyleCnt="0"/>
      <dgm:spPr/>
    </dgm:pt>
    <dgm:pt modelId="{06D66E6E-85BD-4F17-9EDC-B0D25B21D09B}" type="pres">
      <dgm:prSet presAssocID="{B4AAC438-3F81-42F7-AF3D-1FA4F3CDD7AF}" presName="rootText" presStyleLbl="node2" presStyleIdx="1" presStyleCnt="2" custLinFactNeighborX="66043" custLinFactNeighborY="2152">
        <dgm:presLayoutVars>
          <dgm:chPref val="3"/>
        </dgm:presLayoutVars>
      </dgm:prSet>
      <dgm:spPr/>
    </dgm:pt>
    <dgm:pt modelId="{15EA7160-DB3A-4968-A91F-481BDAC4737B}" type="pres">
      <dgm:prSet presAssocID="{B4AAC438-3F81-42F7-AF3D-1FA4F3CDD7AF}" presName="rootConnector" presStyleLbl="node2" presStyleIdx="1" presStyleCnt="2"/>
      <dgm:spPr/>
    </dgm:pt>
    <dgm:pt modelId="{C13C1E23-6EF0-425D-BAE6-AACC0C6098FD}" type="pres">
      <dgm:prSet presAssocID="{B4AAC438-3F81-42F7-AF3D-1FA4F3CDD7AF}" presName="hierChild4" presStyleCnt="0"/>
      <dgm:spPr/>
    </dgm:pt>
    <dgm:pt modelId="{C24E1DD8-2173-4539-94DC-411BFBACFCD5}" type="pres">
      <dgm:prSet presAssocID="{B4AAC438-3F81-42F7-AF3D-1FA4F3CDD7AF}" presName="hierChild5" presStyleCnt="0"/>
      <dgm:spPr/>
    </dgm:pt>
    <dgm:pt modelId="{DCDE6977-BF0B-4248-A8DE-9C7BABA55DF8}" type="pres">
      <dgm:prSet presAssocID="{300BD1CE-3A43-4DED-ABA4-E7F44EDD12F4}" presName="hierChild3" presStyleCnt="0"/>
      <dgm:spPr/>
    </dgm:pt>
  </dgm:ptLst>
  <dgm:cxnLst>
    <dgm:cxn modelId="{C031F904-F571-466D-9710-5A280EF3F1B5}" type="presOf" srcId="{5B0076D9-F831-4A1D-B31B-9B4CBAF06219}" destId="{903FA84C-DD02-4C57-BE52-626B02411E82}" srcOrd="1" destOrd="0" presId="urn:microsoft.com/office/officeart/2005/8/layout/orgChart1"/>
    <dgm:cxn modelId="{A6B08C06-00E7-4E34-B3D7-5DD05155EDED}" type="presOf" srcId="{1577863C-92CD-4C4A-A608-4254D128C152}" destId="{41D599A8-9D3C-47B7-9974-CAC4B43689F2}" srcOrd="0" destOrd="0" presId="urn:microsoft.com/office/officeart/2005/8/layout/orgChart1"/>
    <dgm:cxn modelId="{E5D6DE08-624A-4441-9FEC-26C315860B53}" type="presOf" srcId="{5B0076D9-F831-4A1D-B31B-9B4CBAF06219}" destId="{AD9BDDC3-77BB-4AC5-A5F4-DF9BF482DAA2}" srcOrd="0" destOrd="0" presId="urn:microsoft.com/office/officeart/2005/8/layout/orgChart1"/>
    <dgm:cxn modelId="{6309C90C-2E76-40BB-93EB-1FB989AE61B0}" type="presOf" srcId="{1F9300CE-12EF-4953-800F-F5F9B39CE1A0}" destId="{BCDF65A4-0A76-4F2B-B2BC-CF02193EA26F}" srcOrd="0" destOrd="0" presId="urn:microsoft.com/office/officeart/2005/8/layout/orgChart1"/>
    <dgm:cxn modelId="{DF983D0D-1C0E-43D4-9534-4E80AD8ABC14}" type="presOf" srcId="{D3106173-5688-4CAC-ADA0-39EE3004988B}" destId="{9628DF3D-0391-44E1-8432-38729243B0E5}" srcOrd="0" destOrd="0" presId="urn:microsoft.com/office/officeart/2005/8/layout/orgChart1"/>
    <dgm:cxn modelId="{6734BC17-50F4-46A5-8CBC-4FCC29BE72DD}" srcId="{15EDA96D-BE8D-4B64-B597-C5F09567939A}" destId="{FF8865A2-33D2-4C3F-AC41-BF10D102177F}" srcOrd="2" destOrd="0" parTransId="{4D8AC3E9-842D-4E60-B857-0A8E39480AC9}" sibTransId="{969272FE-52D3-41B5-A244-D0C3FBA54719}"/>
    <dgm:cxn modelId="{A6C6B71A-EE08-4E30-A7D7-E64BA3EC68FA}" type="presOf" srcId="{B4AAC438-3F81-42F7-AF3D-1FA4F3CDD7AF}" destId="{06D66E6E-85BD-4F17-9EDC-B0D25B21D09B}" srcOrd="0" destOrd="0" presId="urn:microsoft.com/office/officeart/2005/8/layout/orgChart1"/>
    <dgm:cxn modelId="{6A15771C-8DF0-4B99-9A5B-81A265A28185}" type="presOf" srcId="{15EDA96D-BE8D-4B64-B597-C5F09567939A}" destId="{7D83418F-6D8D-452C-B8B4-07A223EDBCC7}" srcOrd="0" destOrd="0" presId="urn:microsoft.com/office/officeart/2005/8/layout/orgChart1"/>
    <dgm:cxn modelId="{455BE41E-57D1-4DC8-8D94-51E4A8673EC2}" type="presOf" srcId="{15EDA96D-BE8D-4B64-B597-C5F09567939A}" destId="{E33625FE-A651-40EB-8631-BEE25E3CD2C4}" srcOrd="1" destOrd="0" presId="urn:microsoft.com/office/officeart/2005/8/layout/orgChart1"/>
    <dgm:cxn modelId="{91A51A20-5FC8-4DBE-8E3B-F4419078298E}" type="presOf" srcId="{E6F30106-2BCF-4EEB-8F01-A8D038B36586}" destId="{4B03A53C-933C-422D-9A6C-63383E74322B}" srcOrd="0" destOrd="0" presId="urn:microsoft.com/office/officeart/2005/8/layout/orgChart1"/>
    <dgm:cxn modelId="{0C410D2C-7522-43C9-A443-4A2964B55B72}" type="presOf" srcId="{FF8865A2-33D2-4C3F-AC41-BF10D102177F}" destId="{F123FCA4-C23C-4FC2-A760-736EEA107C00}" srcOrd="1" destOrd="0" presId="urn:microsoft.com/office/officeart/2005/8/layout/orgChart1"/>
    <dgm:cxn modelId="{95AD2133-7A9B-4CB8-BF89-0BEBBA1307F5}" srcId="{8EDE7788-E4C4-49B4-A059-588B792C55C9}" destId="{E6F30106-2BCF-4EEB-8F01-A8D038B36586}" srcOrd="2" destOrd="0" parTransId="{368872BA-1580-4E21-893F-857170E62E3F}" sibTransId="{2B73D481-6BD1-4C40-8FF8-D51500AE18AE}"/>
    <dgm:cxn modelId="{065DB434-09DF-4DD0-B8C8-50A2D835E617}" type="presOf" srcId="{2F57AB25-4B22-4ABE-922C-9E50BC3496AA}" destId="{0C940277-2089-4F01-BBAE-AAE39E3A2E97}" srcOrd="0" destOrd="0" presId="urn:microsoft.com/office/officeart/2005/8/layout/orgChart1"/>
    <dgm:cxn modelId="{6628A235-1971-477E-85D4-E9230234BE36}" type="presOf" srcId="{C97741AA-B1C5-4C3D-AECC-B135D65056FE}" destId="{0E737F91-FEF4-4C75-8D7F-7DA48DE9A5EB}" srcOrd="0" destOrd="0" presId="urn:microsoft.com/office/officeart/2005/8/layout/orgChart1"/>
    <dgm:cxn modelId="{83CA0B36-1CD8-4521-BA8E-71A86295B4CC}" type="presOf" srcId="{23B969D8-D2A6-4E70-868E-4A8F4ABC8694}" destId="{0FE86820-BCF9-4DC6-B269-A7E91BC1E016}" srcOrd="1" destOrd="0" presId="urn:microsoft.com/office/officeart/2005/8/layout/orgChart1"/>
    <dgm:cxn modelId="{32F46037-50E6-4FAE-BE9A-34CD80774867}" type="presOf" srcId="{300BD1CE-3A43-4DED-ABA4-E7F44EDD12F4}" destId="{2F1AA90C-7FC9-4137-9A23-92E4BC02FC5D}" srcOrd="1" destOrd="0" presId="urn:microsoft.com/office/officeart/2005/8/layout/orgChart1"/>
    <dgm:cxn modelId="{96E4693A-2E88-4659-9B02-D04E6775B014}" type="presOf" srcId="{942EA246-BBBB-4722-B0F7-EA77D08DEA5C}" destId="{E255A80A-5EA4-47C0-BA33-EDF928B25E2B}" srcOrd="0" destOrd="0" presId="urn:microsoft.com/office/officeart/2005/8/layout/orgChart1"/>
    <dgm:cxn modelId="{4A73CE3D-C846-4AD8-BB3E-0464CD3EE629}" type="presOf" srcId="{38D7A8EE-E782-42A7-9F5E-6AB45C78504A}" destId="{64EB94A0-53A7-48CF-8F17-13BC788160E2}" srcOrd="0" destOrd="0" presId="urn:microsoft.com/office/officeart/2005/8/layout/orgChart1"/>
    <dgm:cxn modelId="{B4FB2A60-1C6C-400B-A976-F00D9E5CCAD7}" type="presOf" srcId="{F123520E-226B-426E-BCE8-7E2E5F401F63}" destId="{2FC071F8-30EB-475E-8DBB-1D2EDF53B988}" srcOrd="0" destOrd="0" presId="urn:microsoft.com/office/officeart/2005/8/layout/orgChart1"/>
    <dgm:cxn modelId="{2638B661-A545-46F8-BF51-0B04F223AC4A}" type="presOf" srcId="{AA3C64EF-F887-4BA5-BA93-940755D8D744}" destId="{F005D030-59C0-473E-ACB4-C107F1457045}" srcOrd="0" destOrd="0" presId="urn:microsoft.com/office/officeart/2005/8/layout/orgChart1"/>
    <dgm:cxn modelId="{8E085843-10EB-483F-A93F-3E4D183BF539}" type="presOf" srcId="{FF8865A2-33D2-4C3F-AC41-BF10D102177F}" destId="{05C45F3A-01E5-49A9-B553-3A74F6F5226C}" srcOrd="0" destOrd="0" presId="urn:microsoft.com/office/officeart/2005/8/layout/orgChart1"/>
    <dgm:cxn modelId="{619F6544-2532-468A-A6FA-8E1DF65A2A8E}" type="presOf" srcId="{25DB2B60-0FF6-4B81-A6CF-A05ADCCAA2F6}" destId="{F5B0E6F9-E2A0-46A1-95EC-A015C208EAC6}" srcOrd="0" destOrd="0" presId="urn:microsoft.com/office/officeart/2005/8/layout/orgChart1"/>
    <dgm:cxn modelId="{46477244-C524-4E16-A2CE-BBE9D45EF009}" type="presOf" srcId="{BEA6C6AF-D4CB-4167-940B-0D64E81ECBF1}" destId="{1452CE69-C12C-436C-8FB5-61649A3B3763}" srcOrd="0" destOrd="0" presId="urn:microsoft.com/office/officeart/2005/8/layout/orgChart1"/>
    <dgm:cxn modelId="{A278C848-BE3A-43D1-A58B-3A03C967C4E1}" srcId="{8EDE7788-E4C4-49B4-A059-588B792C55C9}" destId="{D6AD924B-372C-430E-8D1B-7C00BD0BDB3F}" srcOrd="3" destOrd="0" parTransId="{F4AF1233-F664-409A-B779-02CCF9B87B5A}" sibTransId="{72CC2E63-7109-4546-B6F5-B1010E23554F}"/>
    <dgm:cxn modelId="{B465594A-D44D-4C69-B8D2-050598172957}" type="presOf" srcId="{EB119A49-E735-499D-8BB4-7D0513DC7DE8}" destId="{D892C332-AF41-4F7D-8EBC-2651D8440711}" srcOrd="0" destOrd="0" presId="urn:microsoft.com/office/officeart/2005/8/layout/orgChart1"/>
    <dgm:cxn modelId="{F91EC54A-7377-4125-BB32-3EBBE37D2E93}" srcId="{15EDA96D-BE8D-4B64-B597-C5F09567939A}" destId="{5356FA39-8E72-46CC-9C93-6DCE22909FA5}" srcOrd="6" destOrd="0" parTransId="{F123520E-226B-426E-BCE8-7E2E5F401F63}" sibTransId="{258D9A3F-A473-4F68-935D-7477CC540907}"/>
    <dgm:cxn modelId="{04F2654D-A09E-45E8-BD48-11ACA1213BB5}" type="presOf" srcId="{D6AD924B-372C-430E-8D1B-7C00BD0BDB3F}" destId="{F5A25686-D040-417C-9131-5B43C9A0A3FD}" srcOrd="1" destOrd="0" presId="urn:microsoft.com/office/officeart/2005/8/layout/orgChart1"/>
    <dgm:cxn modelId="{5D47696D-8A82-44A5-82EA-CAFA45C8C810}" type="presOf" srcId="{25DB2B60-0FF6-4B81-A6CF-A05ADCCAA2F6}" destId="{20BA7974-96BA-4FD1-8A62-4B8A42365C65}" srcOrd="1" destOrd="0" presId="urn:microsoft.com/office/officeart/2005/8/layout/orgChart1"/>
    <dgm:cxn modelId="{33BD766E-BEE8-4C0A-8E26-0DA28598A036}" type="presOf" srcId="{0B0E3644-E305-4D32-B14C-AE46240BAC53}" destId="{83A5F80F-6C72-418C-8360-EC1C2DD89E40}" srcOrd="0" destOrd="0" presId="urn:microsoft.com/office/officeart/2005/8/layout/orgChart1"/>
    <dgm:cxn modelId="{0C3B9C71-5A7F-4CE5-A34D-161CA661E9CF}" srcId="{15EDA96D-BE8D-4B64-B597-C5F09567939A}" destId="{AA3C64EF-F887-4BA5-BA93-940755D8D744}" srcOrd="0" destOrd="0" parTransId="{C97741AA-B1C5-4C3D-AECC-B135D65056FE}" sibTransId="{B315EEE8-BF40-42CF-B41C-F7D780492A56}"/>
    <dgm:cxn modelId="{39FF5D72-ED9A-4EB2-9F94-F2A019BEA976}" srcId="{8EDE7788-E4C4-49B4-A059-588B792C55C9}" destId="{15EDA96D-BE8D-4B64-B597-C5F09567939A}" srcOrd="4" destOrd="0" parTransId="{942EA246-BBBB-4722-B0F7-EA77D08DEA5C}" sibTransId="{C3DEF3D7-B902-49BB-A68D-0B9F82C759EB}"/>
    <dgm:cxn modelId="{29CE6174-10FE-45F4-BF78-0770B9B69D3D}" type="presOf" srcId="{0B0E3644-E305-4D32-B14C-AE46240BAC53}" destId="{4C367767-31AA-4B9A-A472-AD986E05D7FA}" srcOrd="1" destOrd="0" presId="urn:microsoft.com/office/officeart/2005/8/layout/orgChart1"/>
    <dgm:cxn modelId="{55208154-E3E1-439C-A461-98DB15274642}" srcId="{15EDA96D-BE8D-4B64-B597-C5F09567939A}" destId="{23B969D8-D2A6-4E70-868E-4A8F4ABC8694}" srcOrd="7" destOrd="0" parTransId="{4F5EDBF3-00E0-4FBC-95DC-C0F7601B54B2}" sibTransId="{4DE17BF0-EF0D-4BD4-BE14-B87BCBB9F461}"/>
    <dgm:cxn modelId="{15FD8455-1043-4CA9-B418-9DB0E1B75D69}" type="presOf" srcId="{D6AD924B-372C-430E-8D1B-7C00BD0BDB3F}" destId="{9EE75C23-735B-46AC-975E-750138442344}" srcOrd="0" destOrd="0" presId="urn:microsoft.com/office/officeart/2005/8/layout/orgChart1"/>
    <dgm:cxn modelId="{CE630176-0631-4F1B-A336-B96BFF9052AB}" type="presOf" srcId="{8EDE7788-E4C4-49B4-A059-588B792C55C9}" destId="{958ED250-1EB9-49AB-8C9F-226E53A3AB15}" srcOrd="0" destOrd="0" presId="urn:microsoft.com/office/officeart/2005/8/layout/orgChart1"/>
    <dgm:cxn modelId="{1C444C56-41AC-425E-A363-5D529E076E22}" type="presOf" srcId="{300BD1CE-3A43-4DED-ABA4-E7F44EDD12F4}" destId="{7F8AEEC2-8EBF-40EC-B9E1-7B4171898305}" srcOrd="0" destOrd="0" presId="urn:microsoft.com/office/officeart/2005/8/layout/orgChart1"/>
    <dgm:cxn modelId="{29086D7C-7F7B-4880-9715-CF9F9E3D546E}" srcId="{15EDA96D-BE8D-4B64-B597-C5F09567939A}" destId="{2F57AB25-4B22-4ABE-922C-9E50BC3496AA}" srcOrd="8" destOrd="0" parTransId="{D576AB84-4D2D-484C-A44B-A64776AAB3F3}" sibTransId="{4C8C153A-116D-4388-B798-CC0BBD43B464}"/>
    <dgm:cxn modelId="{2210657F-D7F4-497D-9CF1-33E36A68F16C}" srcId="{8EDE7788-E4C4-49B4-A059-588B792C55C9}" destId="{5B0076D9-F831-4A1D-B31B-9B4CBAF06219}" srcOrd="0" destOrd="0" parTransId="{981A2BAF-DE0F-4D94-8342-E2D4AD49CB50}" sibTransId="{FF3EC787-4F13-4363-9016-F4EFD41F7267}"/>
    <dgm:cxn modelId="{3F00A792-D080-4543-80E9-ED9CCCF889E9}" srcId="{300BD1CE-3A43-4DED-ABA4-E7F44EDD12F4}" destId="{B4AAC438-3F81-42F7-AF3D-1FA4F3CDD7AF}" srcOrd="1" destOrd="0" parTransId="{38D7A8EE-E782-42A7-9F5E-6AB45C78504A}" sibTransId="{074732CB-ED35-4536-9439-F0233BA08824}"/>
    <dgm:cxn modelId="{F4404198-7BF9-4A42-AB4B-51FF9F18CC1B}" type="presOf" srcId="{4F5EDBF3-00E0-4FBC-95DC-C0F7601B54B2}" destId="{70A01317-462F-4DE0-907A-A2F0ACE61E37}" srcOrd="0" destOrd="0" presId="urn:microsoft.com/office/officeart/2005/8/layout/orgChart1"/>
    <dgm:cxn modelId="{37027FA4-A808-4F10-868E-F9C3F4177966}" type="presOf" srcId="{94F155CB-B51C-4753-8072-60355F67CE10}" destId="{1B349FED-AA8B-4170-9885-0751862BBA00}" srcOrd="1" destOrd="0" presId="urn:microsoft.com/office/officeart/2005/8/layout/orgChart1"/>
    <dgm:cxn modelId="{F1624AA5-70DB-4125-A40F-8676B56D1A44}" type="presOf" srcId="{368872BA-1580-4E21-893F-857170E62E3F}" destId="{4B0E9963-AAE2-4118-92EC-4435AC7DF17B}" srcOrd="0" destOrd="0" presId="urn:microsoft.com/office/officeart/2005/8/layout/orgChart1"/>
    <dgm:cxn modelId="{410E55BB-7A7B-44F1-BC77-CF691346208B}" srcId="{300BD1CE-3A43-4DED-ABA4-E7F44EDD12F4}" destId="{8EDE7788-E4C4-49B4-A059-588B792C55C9}" srcOrd="0" destOrd="0" parTransId="{1577863C-92CD-4C4A-A608-4254D128C152}" sibTransId="{62E7BB51-129B-4AEE-A3A6-B2F66E95F38F}"/>
    <dgm:cxn modelId="{F800BABC-2F85-4020-BF2B-ADB1340D12FE}" srcId="{15EDA96D-BE8D-4B64-B597-C5F09567939A}" destId="{94F155CB-B51C-4753-8072-60355F67CE10}" srcOrd="3" destOrd="0" parTransId="{1F9300CE-12EF-4953-800F-F5F9B39CE1A0}" sibTransId="{82D84730-0B38-4CC0-BDF4-077DC4993B4D}"/>
    <dgm:cxn modelId="{C39B6FBD-465F-49FF-9EE9-6CA83769E06A}" type="presOf" srcId="{981A2BAF-DE0F-4D94-8342-E2D4AD49CB50}" destId="{3AF27924-67A6-4B54-A1BF-417F16006D99}" srcOrd="0" destOrd="0" presId="urn:microsoft.com/office/officeart/2005/8/layout/orgChart1"/>
    <dgm:cxn modelId="{70AAE7BF-8E2C-430C-B9E7-55EF06C08681}" type="presOf" srcId="{94F155CB-B51C-4753-8072-60355F67CE10}" destId="{D108FD4D-0B33-4D8B-BE40-5B8DEB87CBD0}" srcOrd="0" destOrd="0" presId="urn:microsoft.com/office/officeart/2005/8/layout/orgChart1"/>
    <dgm:cxn modelId="{0AEC02C1-71A2-4036-AD3E-76E2A21C330F}" type="presOf" srcId="{F4AF1233-F664-409A-B779-02CCF9B87B5A}" destId="{DCD94467-B3AC-483B-B581-7B216CCA061A}" srcOrd="0" destOrd="0" presId="urn:microsoft.com/office/officeart/2005/8/layout/orgChart1"/>
    <dgm:cxn modelId="{675B16C2-9CEA-4CEB-B1A7-2417319CE456}" type="presOf" srcId="{8EDE7788-E4C4-49B4-A059-588B792C55C9}" destId="{D5B4E8B2-41C9-4B89-8203-6373D7CE1EA6}" srcOrd="1" destOrd="0" presId="urn:microsoft.com/office/officeart/2005/8/layout/orgChart1"/>
    <dgm:cxn modelId="{0358A7C2-C0D5-4BB0-B484-ECEF2346E56D}" type="presOf" srcId="{AA3C64EF-F887-4BA5-BA93-940755D8D744}" destId="{64A51F1A-2BFF-4FF1-A682-1F9635498B50}" srcOrd="1" destOrd="0" presId="urn:microsoft.com/office/officeart/2005/8/layout/orgChart1"/>
    <dgm:cxn modelId="{42A901C4-2EB1-4E45-896E-0E2B69F69405}" type="presOf" srcId="{0E4E0128-56B4-418D-961F-589B1ABBA920}" destId="{9F7A766B-2FD1-4B52-BD20-8EF6569AC080}" srcOrd="0" destOrd="0" presId="urn:microsoft.com/office/officeart/2005/8/layout/orgChart1"/>
    <dgm:cxn modelId="{AD6BCBC5-A03B-4135-8922-98AD5B0C9A26}" type="presOf" srcId="{8776A922-7092-42D2-86D8-FAFCB87F52B2}" destId="{BAA278D2-33A0-464E-AE84-AEAD767BD01F}" srcOrd="0" destOrd="0" presId="urn:microsoft.com/office/officeart/2005/8/layout/orgChart1"/>
    <dgm:cxn modelId="{521370C7-1B75-434C-AE57-D24CBBDC8FEC}" type="presOf" srcId="{23B969D8-D2A6-4E70-868E-4A8F4ABC8694}" destId="{E586F60F-32F5-4423-B81B-A9B2F8966D41}" srcOrd="0" destOrd="0" presId="urn:microsoft.com/office/officeart/2005/8/layout/orgChart1"/>
    <dgm:cxn modelId="{9C3727CA-DD48-4621-8572-ADBCB152AF9C}" type="presOf" srcId="{FE642BC8-CD15-48BD-8D10-154E5DB50EB0}" destId="{770928FE-9A49-43B0-B862-BA202A624C01}" srcOrd="0" destOrd="0" presId="urn:microsoft.com/office/officeart/2005/8/layout/orgChart1"/>
    <dgm:cxn modelId="{9F2D9ECD-4376-453B-A4D0-EC715FC1DC1B}" type="presOf" srcId="{B4AAC438-3F81-42F7-AF3D-1FA4F3CDD7AF}" destId="{15EA7160-DB3A-4968-A91F-481BDAC4737B}" srcOrd="1" destOrd="0" presId="urn:microsoft.com/office/officeart/2005/8/layout/orgChart1"/>
    <dgm:cxn modelId="{050112CE-08ED-4180-BA08-8DC0A135F966}" srcId="{8776A922-7092-42D2-86D8-FAFCB87F52B2}" destId="{300BD1CE-3A43-4DED-ABA4-E7F44EDD12F4}" srcOrd="0" destOrd="0" parTransId="{C3BACF37-C53C-4DFA-A59B-BBCD3F3E78E0}" sibTransId="{74E7AA80-FDB9-4E57-A960-C042DB8BF91D}"/>
    <dgm:cxn modelId="{184F5BCF-3DDD-4177-82A8-9BB8FF323546}" type="presOf" srcId="{EBC28047-26CF-48C7-BE32-C00E3F05AE1B}" destId="{3FA73BB1-26A6-41B4-ABC8-588B1B008DD7}" srcOrd="0" destOrd="0" presId="urn:microsoft.com/office/officeart/2005/8/layout/orgChart1"/>
    <dgm:cxn modelId="{D77157D0-786F-4CF3-8DC1-F5FECD46BFB1}" type="presOf" srcId="{EBC28047-26CF-48C7-BE32-C00E3F05AE1B}" destId="{EB8776D0-756E-4DDA-91B4-4EFD879CEE9F}" srcOrd="1" destOrd="0" presId="urn:microsoft.com/office/officeart/2005/8/layout/orgChart1"/>
    <dgm:cxn modelId="{BA9625DA-7370-4889-B9F0-1E0D661D1E27}" type="presOf" srcId="{EB119A49-E735-499D-8BB4-7D0513DC7DE8}" destId="{821DAEF9-BFB7-419A-9FE2-223F6D0DEBD5}" srcOrd="1" destOrd="0" presId="urn:microsoft.com/office/officeart/2005/8/layout/orgChart1"/>
    <dgm:cxn modelId="{DEC2A5DB-B7FA-4C1B-961B-935DD226CF6F}" type="presOf" srcId="{5356FA39-8E72-46CC-9C93-6DCE22909FA5}" destId="{91C809BD-5006-48F5-B611-41FECA9B1B32}" srcOrd="0" destOrd="0" presId="urn:microsoft.com/office/officeart/2005/8/layout/orgChart1"/>
    <dgm:cxn modelId="{0930DCDD-840A-4382-81ED-564EBEDEAEC7}" type="presOf" srcId="{2F57AB25-4B22-4ABE-922C-9E50BC3496AA}" destId="{66693A5C-C1F8-4EF2-A21A-7EF708FFDA5E}" srcOrd="1" destOrd="0" presId="urn:microsoft.com/office/officeart/2005/8/layout/orgChart1"/>
    <dgm:cxn modelId="{198D0FDE-CEEC-4527-8BCE-52942162AECD}" type="presOf" srcId="{D576AB84-4D2D-484C-A44B-A64776AAB3F3}" destId="{F8B8ED5C-BAE4-4B42-9479-E72B8C80EFAF}" srcOrd="0" destOrd="0" presId="urn:microsoft.com/office/officeart/2005/8/layout/orgChart1"/>
    <dgm:cxn modelId="{00819CDE-BC22-4401-8723-1EBD814771EF}" type="presOf" srcId="{4D8AC3E9-842D-4E60-B857-0A8E39480AC9}" destId="{0B9D5E12-7C90-4472-A089-1A295776B16B}" srcOrd="0" destOrd="0" presId="urn:microsoft.com/office/officeart/2005/8/layout/orgChart1"/>
    <dgm:cxn modelId="{C6DD82E7-DDF0-4D92-B2C4-843ACCE88DAC}" type="presOf" srcId="{5356FA39-8E72-46CC-9C93-6DCE22909FA5}" destId="{BF5DFF55-E554-49F1-91A1-C0BB2A053C58}" srcOrd="1" destOrd="0" presId="urn:microsoft.com/office/officeart/2005/8/layout/orgChart1"/>
    <dgm:cxn modelId="{F0624FF1-B18A-4E45-A8F6-1B6DCDFED310}" srcId="{15EDA96D-BE8D-4B64-B597-C5F09567939A}" destId="{0B0E3644-E305-4D32-B14C-AE46240BAC53}" srcOrd="5" destOrd="0" parTransId="{FE642BC8-CD15-48BD-8D10-154E5DB50EB0}" sibTransId="{7981C798-4557-470C-A704-CD3028CB85F2}"/>
    <dgm:cxn modelId="{1D2ADBF1-815F-4A5F-A1AE-ED760DFF7E55}" srcId="{8EDE7788-E4C4-49B4-A059-588B792C55C9}" destId="{EB119A49-E735-499D-8BB4-7D0513DC7DE8}" srcOrd="1" destOrd="0" parTransId="{BEA6C6AF-D4CB-4167-940B-0D64E81ECBF1}" sibTransId="{306B8B38-2EF3-46A4-B385-A023DBB5CC3D}"/>
    <dgm:cxn modelId="{A67C00F3-BC82-4E52-BBCE-89F5CA87D69C}" srcId="{15EDA96D-BE8D-4B64-B597-C5F09567939A}" destId="{25DB2B60-0FF6-4B81-A6CF-A05ADCCAA2F6}" srcOrd="4" destOrd="0" parTransId="{D3106173-5688-4CAC-ADA0-39EE3004988B}" sibTransId="{7D66B98F-ED11-4B93-AA54-555B738D6175}"/>
    <dgm:cxn modelId="{9CAFF4FC-9598-45EF-8FBF-58C7209B77E5}" type="presOf" srcId="{E6F30106-2BCF-4EEB-8F01-A8D038B36586}" destId="{2261D178-F556-4CDB-8824-274D3C6F1E96}" srcOrd="1" destOrd="0" presId="urn:microsoft.com/office/officeart/2005/8/layout/orgChart1"/>
    <dgm:cxn modelId="{9C8E24FF-1684-43B3-9B67-5D23075EB6A5}" srcId="{15EDA96D-BE8D-4B64-B597-C5F09567939A}" destId="{EBC28047-26CF-48C7-BE32-C00E3F05AE1B}" srcOrd="1" destOrd="0" parTransId="{0E4E0128-56B4-418D-961F-589B1ABBA920}" sibTransId="{A2D82001-983B-4049-BD54-D86B2638AAE8}"/>
    <dgm:cxn modelId="{1D996C5F-68B7-4CB1-B14D-AE81924B6DE6}" type="presParOf" srcId="{BAA278D2-33A0-464E-AE84-AEAD767BD01F}" destId="{06237C2E-3E70-4378-80D0-B6D7F1CDF394}" srcOrd="0" destOrd="0" presId="urn:microsoft.com/office/officeart/2005/8/layout/orgChart1"/>
    <dgm:cxn modelId="{540FA188-E783-46C1-B88B-E381CDD5CD25}" type="presParOf" srcId="{06237C2E-3E70-4378-80D0-B6D7F1CDF394}" destId="{5B5F6848-D2B8-41B0-8AD2-C2A5213041FE}" srcOrd="0" destOrd="0" presId="urn:microsoft.com/office/officeart/2005/8/layout/orgChart1"/>
    <dgm:cxn modelId="{3E934CA5-743B-4B8C-AC85-8ACBBF6CAE2A}" type="presParOf" srcId="{5B5F6848-D2B8-41B0-8AD2-C2A5213041FE}" destId="{7F8AEEC2-8EBF-40EC-B9E1-7B4171898305}" srcOrd="0" destOrd="0" presId="urn:microsoft.com/office/officeart/2005/8/layout/orgChart1"/>
    <dgm:cxn modelId="{075A4FE7-83CC-48C7-8F18-2305E55A1DF5}" type="presParOf" srcId="{5B5F6848-D2B8-41B0-8AD2-C2A5213041FE}" destId="{2F1AA90C-7FC9-4137-9A23-92E4BC02FC5D}" srcOrd="1" destOrd="0" presId="urn:microsoft.com/office/officeart/2005/8/layout/orgChart1"/>
    <dgm:cxn modelId="{E97ED485-5CD1-4DFA-9C9A-3182AED21460}" type="presParOf" srcId="{06237C2E-3E70-4378-80D0-B6D7F1CDF394}" destId="{62FCB9EA-9676-4C75-97CF-A63214E690C5}" srcOrd="1" destOrd="0" presId="urn:microsoft.com/office/officeart/2005/8/layout/orgChart1"/>
    <dgm:cxn modelId="{55CB9C46-187D-4CD9-9265-D5002F1C9FF4}" type="presParOf" srcId="{62FCB9EA-9676-4C75-97CF-A63214E690C5}" destId="{41D599A8-9D3C-47B7-9974-CAC4B43689F2}" srcOrd="0" destOrd="0" presId="urn:microsoft.com/office/officeart/2005/8/layout/orgChart1"/>
    <dgm:cxn modelId="{E2A97AD3-9FB0-4866-AC54-5168FB0F5F30}" type="presParOf" srcId="{62FCB9EA-9676-4C75-97CF-A63214E690C5}" destId="{55AC50B8-4CE2-4597-B9D3-F16F37D0C692}" srcOrd="1" destOrd="0" presId="urn:microsoft.com/office/officeart/2005/8/layout/orgChart1"/>
    <dgm:cxn modelId="{1E3167B5-8371-427D-AB64-57E2CFC0A699}" type="presParOf" srcId="{55AC50B8-4CE2-4597-B9D3-F16F37D0C692}" destId="{64F20690-B1DE-489A-A288-B1D7422ADB45}" srcOrd="0" destOrd="0" presId="urn:microsoft.com/office/officeart/2005/8/layout/orgChart1"/>
    <dgm:cxn modelId="{8776039E-56C2-42AF-9C80-494F1E407A70}" type="presParOf" srcId="{64F20690-B1DE-489A-A288-B1D7422ADB45}" destId="{958ED250-1EB9-49AB-8C9F-226E53A3AB15}" srcOrd="0" destOrd="0" presId="urn:microsoft.com/office/officeart/2005/8/layout/orgChart1"/>
    <dgm:cxn modelId="{E8C10476-1353-4DE4-92EA-897346F3790B}" type="presParOf" srcId="{64F20690-B1DE-489A-A288-B1D7422ADB45}" destId="{D5B4E8B2-41C9-4B89-8203-6373D7CE1EA6}" srcOrd="1" destOrd="0" presId="urn:microsoft.com/office/officeart/2005/8/layout/orgChart1"/>
    <dgm:cxn modelId="{5BACAE56-2B9D-4CA8-B059-D86022CD82B0}" type="presParOf" srcId="{55AC50B8-4CE2-4597-B9D3-F16F37D0C692}" destId="{E6A9FD76-4A6A-41A3-A707-16DAE1E292F9}" srcOrd="1" destOrd="0" presId="urn:microsoft.com/office/officeart/2005/8/layout/orgChart1"/>
    <dgm:cxn modelId="{6DCF1523-90A9-4DA4-A2EC-34B5162DA736}" type="presParOf" srcId="{E6A9FD76-4A6A-41A3-A707-16DAE1E292F9}" destId="{3AF27924-67A6-4B54-A1BF-417F16006D99}" srcOrd="0" destOrd="0" presId="urn:microsoft.com/office/officeart/2005/8/layout/orgChart1"/>
    <dgm:cxn modelId="{9B2E1A0B-CDF5-44D6-B321-E2829012C5FF}" type="presParOf" srcId="{E6A9FD76-4A6A-41A3-A707-16DAE1E292F9}" destId="{464C348C-0ABE-4B7F-8950-F7E5834E2DB4}" srcOrd="1" destOrd="0" presId="urn:microsoft.com/office/officeart/2005/8/layout/orgChart1"/>
    <dgm:cxn modelId="{67E5FA5F-BAB5-4808-8C6D-9ACD9E8063F9}" type="presParOf" srcId="{464C348C-0ABE-4B7F-8950-F7E5834E2DB4}" destId="{77DB63FA-FA59-42E3-826F-28BB7B3D6F67}" srcOrd="0" destOrd="0" presId="urn:microsoft.com/office/officeart/2005/8/layout/orgChart1"/>
    <dgm:cxn modelId="{9A027427-AD3E-4216-980A-1F9FF244FD0D}" type="presParOf" srcId="{77DB63FA-FA59-42E3-826F-28BB7B3D6F67}" destId="{AD9BDDC3-77BB-4AC5-A5F4-DF9BF482DAA2}" srcOrd="0" destOrd="0" presId="urn:microsoft.com/office/officeart/2005/8/layout/orgChart1"/>
    <dgm:cxn modelId="{CB70A660-9849-4FDF-8E9C-F0725C42C777}" type="presParOf" srcId="{77DB63FA-FA59-42E3-826F-28BB7B3D6F67}" destId="{903FA84C-DD02-4C57-BE52-626B02411E82}" srcOrd="1" destOrd="0" presId="urn:microsoft.com/office/officeart/2005/8/layout/orgChart1"/>
    <dgm:cxn modelId="{EA8BC00D-51B2-4636-94A6-AEE8811EC794}" type="presParOf" srcId="{464C348C-0ABE-4B7F-8950-F7E5834E2DB4}" destId="{ABA07B7B-EAD6-437B-AC1F-7AF20BF422C8}" srcOrd="1" destOrd="0" presId="urn:microsoft.com/office/officeart/2005/8/layout/orgChart1"/>
    <dgm:cxn modelId="{B16A8CD5-CDE3-4AF9-9270-7830E8C8CA57}" type="presParOf" srcId="{464C348C-0ABE-4B7F-8950-F7E5834E2DB4}" destId="{131DB568-1AE1-4A0D-921A-0DD44E8C2F6E}" srcOrd="2" destOrd="0" presId="urn:microsoft.com/office/officeart/2005/8/layout/orgChart1"/>
    <dgm:cxn modelId="{AF836A2B-BA42-420B-8A61-CF914ECB9377}" type="presParOf" srcId="{E6A9FD76-4A6A-41A3-A707-16DAE1E292F9}" destId="{1452CE69-C12C-436C-8FB5-61649A3B3763}" srcOrd="2" destOrd="0" presId="urn:microsoft.com/office/officeart/2005/8/layout/orgChart1"/>
    <dgm:cxn modelId="{7EC74311-47C3-4B11-BC49-47FE44FE89D8}" type="presParOf" srcId="{E6A9FD76-4A6A-41A3-A707-16DAE1E292F9}" destId="{226C3598-FE4F-4668-8BCB-CA9362AD9E46}" srcOrd="3" destOrd="0" presId="urn:microsoft.com/office/officeart/2005/8/layout/orgChart1"/>
    <dgm:cxn modelId="{1954A3FF-92F3-41A7-9417-BE0DEC14A119}" type="presParOf" srcId="{226C3598-FE4F-4668-8BCB-CA9362AD9E46}" destId="{14A28E95-809A-4F4D-AABD-002531499ECF}" srcOrd="0" destOrd="0" presId="urn:microsoft.com/office/officeart/2005/8/layout/orgChart1"/>
    <dgm:cxn modelId="{16C8A88D-4659-4A94-A7A3-CE4D90209331}" type="presParOf" srcId="{14A28E95-809A-4F4D-AABD-002531499ECF}" destId="{D892C332-AF41-4F7D-8EBC-2651D8440711}" srcOrd="0" destOrd="0" presId="urn:microsoft.com/office/officeart/2005/8/layout/orgChart1"/>
    <dgm:cxn modelId="{C736221D-55F7-49CE-B023-4D0E16E7ECC7}" type="presParOf" srcId="{14A28E95-809A-4F4D-AABD-002531499ECF}" destId="{821DAEF9-BFB7-419A-9FE2-223F6D0DEBD5}" srcOrd="1" destOrd="0" presId="urn:microsoft.com/office/officeart/2005/8/layout/orgChart1"/>
    <dgm:cxn modelId="{61E1E6F6-61BA-4B9F-8F80-40FE33C286FB}" type="presParOf" srcId="{226C3598-FE4F-4668-8BCB-CA9362AD9E46}" destId="{FEB6ACD1-73B9-4BAE-A382-5F6026E34372}" srcOrd="1" destOrd="0" presId="urn:microsoft.com/office/officeart/2005/8/layout/orgChart1"/>
    <dgm:cxn modelId="{6801DE8D-5D2C-4D4A-A525-C0EA9E0AB246}" type="presParOf" srcId="{226C3598-FE4F-4668-8BCB-CA9362AD9E46}" destId="{13C11399-409A-42CE-94B4-DA0B2E8158C9}" srcOrd="2" destOrd="0" presId="urn:microsoft.com/office/officeart/2005/8/layout/orgChart1"/>
    <dgm:cxn modelId="{DF6CF54B-8D83-4E6D-8AEC-5C12A1078BB7}" type="presParOf" srcId="{E6A9FD76-4A6A-41A3-A707-16DAE1E292F9}" destId="{4B0E9963-AAE2-4118-92EC-4435AC7DF17B}" srcOrd="4" destOrd="0" presId="urn:microsoft.com/office/officeart/2005/8/layout/orgChart1"/>
    <dgm:cxn modelId="{6181E0B7-EA30-4C85-ACDF-F0A289CC54A2}" type="presParOf" srcId="{E6A9FD76-4A6A-41A3-A707-16DAE1E292F9}" destId="{E2EB64E9-14CF-4B7C-B492-14DA0E8073D0}" srcOrd="5" destOrd="0" presId="urn:microsoft.com/office/officeart/2005/8/layout/orgChart1"/>
    <dgm:cxn modelId="{CB2C2719-E242-41A0-8FB5-876322B5A2FC}" type="presParOf" srcId="{E2EB64E9-14CF-4B7C-B492-14DA0E8073D0}" destId="{FE8D8777-BDD0-4BBE-9CD6-CC98B175DC9D}" srcOrd="0" destOrd="0" presId="urn:microsoft.com/office/officeart/2005/8/layout/orgChart1"/>
    <dgm:cxn modelId="{F082013B-4A90-406C-ADD3-070C2AA80A3D}" type="presParOf" srcId="{FE8D8777-BDD0-4BBE-9CD6-CC98B175DC9D}" destId="{4B03A53C-933C-422D-9A6C-63383E74322B}" srcOrd="0" destOrd="0" presId="urn:microsoft.com/office/officeart/2005/8/layout/orgChart1"/>
    <dgm:cxn modelId="{E74322F9-D6F4-4061-B5D4-8B619657FF39}" type="presParOf" srcId="{FE8D8777-BDD0-4BBE-9CD6-CC98B175DC9D}" destId="{2261D178-F556-4CDB-8824-274D3C6F1E96}" srcOrd="1" destOrd="0" presId="urn:microsoft.com/office/officeart/2005/8/layout/orgChart1"/>
    <dgm:cxn modelId="{DEB389BC-8515-4416-B8BF-BEB61284F1C6}" type="presParOf" srcId="{E2EB64E9-14CF-4B7C-B492-14DA0E8073D0}" destId="{EFA5E000-AEEA-4842-83CD-CF2D47C45824}" srcOrd="1" destOrd="0" presId="urn:microsoft.com/office/officeart/2005/8/layout/orgChart1"/>
    <dgm:cxn modelId="{A39B23D0-84B3-4AD6-BD36-CE117A6946DC}" type="presParOf" srcId="{E2EB64E9-14CF-4B7C-B492-14DA0E8073D0}" destId="{CEB6D8C3-ED2B-4EFC-BBB5-03B3F8E8347E}" srcOrd="2" destOrd="0" presId="urn:microsoft.com/office/officeart/2005/8/layout/orgChart1"/>
    <dgm:cxn modelId="{A15541B1-86EF-4023-845E-4CE7A771FB15}" type="presParOf" srcId="{E6A9FD76-4A6A-41A3-A707-16DAE1E292F9}" destId="{DCD94467-B3AC-483B-B581-7B216CCA061A}" srcOrd="6" destOrd="0" presId="urn:microsoft.com/office/officeart/2005/8/layout/orgChart1"/>
    <dgm:cxn modelId="{250CADD2-DD43-452D-95C7-47F6B9E04846}" type="presParOf" srcId="{E6A9FD76-4A6A-41A3-A707-16DAE1E292F9}" destId="{C61CA677-737E-423D-80DF-FF9586F213D4}" srcOrd="7" destOrd="0" presId="urn:microsoft.com/office/officeart/2005/8/layout/orgChart1"/>
    <dgm:cxn modelId="{506AA04E-00A2-4918-AB42-874DCD93034A}" type="presParOf" srcId="{C61CA677-737E-423D-80DF-FF9586F213D4}" destId="{C4DFADE4-F2B0-476D-AF9E-6DE29319D24E}" srcOrd="0" destOrd="0" presId="urn:microsoft.com/office/officeart/2005/8/layout/orgChart1"/>
    <dgm:cxn modelId="{246E542A-51E4-48AC-BAE5-ECB1771BADD5}" type="presParOf" srcId="{C4DFADE4-F2B0-476D-AF9E-6DE29319D24E}" destId="{9EE75C23-735B-46AC-975E-750138442344}" srcOrd="0" destOrd="0" presId="urn:microsoft.com/office/officeart/2005/8/layout/orgChart1"/>
    <dgm:cxn modelId="{30302FC5-D510-4AD7-9C78-F65AF65F4439}" type="presParOf" srcId="{C4DFADE4-F2B0-476D-AF9E-6DE29319D24E}" destId="{F5A25686-D040-417C-9131-5B43C9A0A3FD}" srcOrd="1" destOrd="0" presId="urn:microsoft.com/office/officeart/2005/8/layout/orgChart1"/>
    <dgm:cxn modelId="{3F156DDD-AAAF-4053-BA43-7E26B0C72BDF}" type="presParOf" srcId="{C61CA677-737E-423D-80DF-FF9586F213D4}" destId="{1AB7688F-BCF7-4D37-943D-8662B86BE75E}" srcOrd="1" destOrd="0" presId="urn:microsoft.com/office/officeart/2005/8/layout/orgChart1"/>
    <dgm:cxn modelId="{D08EB62E-EFB5-4986-98A8-04AF2F93CEAC}" type="presParOf" srcId="{C61CA677-737E-423D-80DF-FF9586F213D4}" destId="{F279C66B-EE0B-4C54-8341-2260CEAF56DC}" srcOrd="2" destOrd="0" presId="urn:microsoft.com/office/officeart/2005/8/layout/orgChart1"/>
    <dgm:cxn modelId="{B2126C5C-9443-4127-94F0-FF8ECE545F30}" type="presParOf" srcId="{E6A9FD76-4A6A-41A3-A707-16DAE1E292F9}" destId="{E255A80A-5EA4-47C0-BA33-EDF928B25E2B}" srcOrd="8" destOrd="0" presId="urn:microsoft.com/office/officeart/2005/8/layout/orgChart1"/>
    <dgm:cxn modelId="{888B0B96-E4CB-46C6-9A43-34195F367F0C}" type="presParOf" srcId="{E6A9FD76-4A6A-41A3-A707-16DAE1E292F9}" destId="{7071BE67-2C18-4444-A0DE-B4CBD08D0B30}" srcOrd="9" destOrd="0" presId="urn:microsoft.com/office/officeart/2005/8/layout/orgChart1"/>
    <dgm:cxn modelId="{CA5CD1F0-4CF0-4213-909A-79129AC04800}" type="presParOf" srcId="{7071BE67-2C18-4444-A0DE-B4CBD08D0B30}" destId="{11EC2EFA-2048-4A9B-A24D-73216440D622}" srcOrd="0" destOrd="0" presId="urn:microsoft.com/office/officeart/2005/8/layout/orgChart1"/>
    <dgm:cxn modelId="{F11ABFAE-78AB-443D-8042-9059F99E6C6B}" type="presParOf" srcId="{11EC2EFA-2048-4A9B-A24D-73216440D622}" destId="{7D83418F-6D8D-452C-B8B4-07A223EDBCC7}" srcOrd="0" destOrd="0" presId="urn:microsoft.com/office/officeart/2005/8/layout/orgChart1"/>
    <dgm:cxn modelId="{7C0E1DF0-78A4-416C-9CF1-69D99C40AA85}" type="presParOf" srcId="{11EC2EFA-2048-4A9B-A24D-73216440D622}" destId="{E33625FE-A651-40EB-8631-BEE25E3CD2C4}" srcOrd="1" destOrd="0" presId="urn:microsoft.com/office/officeart/2005/8/layout/orgChart1"/>
    <dgm:cxn modelId="{D42FC8DA-AAD6-4D85-8418-3E0FFA3DE8EB}" type="presParOf" srcId="{7071BE67-2C18-4444-A0DE-B4CBD08D0B30}" destId="{8B436D7F-5330-4EFD-8B2D-180A8D17B4C8}" srcOrd="1" destOrd="0" presId="urn:microsoft.com/office/officeart/2005/8/layout/orgChart1"/>
    <dgm:cxn modelId="{F6AB11F3-EA1E-4B76-8455-0B47692E7AAF}" type="presParOf" srcId="{8B436D7F-5330-4EFD-8B2D-180A8D17B4C8}" destId="{0E737F91-FEF4-4C75-8D7F-7DA48DE9A5EB}" srcOrd="0" destOrd="0" presId="urn:microsoft.com/office/officeart/2005/8/layout/orgChart1"/>
    <dgm:cxn modelId="{54C22C02-1804-487E-9D0B-32364877A950}" type="presParOf" srcId="{8B436D7F-5330-4EFD-8B2D-180A8D17B4C8}" destId="{20299A62-F572-4748-B7E3-2C4BDEA861B9}" srcOrd="1" destOrd="0" presId="urn:microsoft.com/office/officeart/2005/8/layout/orgChart1"/>
    <dgm:cxn modelId="{1D90E209-95C3-43BB-AB43-53D5CCBA67C4}" type="presParOf" srcId="{20299A62-F572-4748-B7E3-2C4BDEA861B9}" destId="{04D47A70-E3FD-44DE-AB97-50ED84C5BBF7}" srcOrd="0" destOrd="0" presId="urn:microsoft.com/office/officeart/2005/8/layout/orgChart1"/>
    <dgm:cxn modelId="{E7978125-1877-402F-B07B-5562582B7DC9}" type="presParOf" srcId="{04D47A70-E3FD-44DE-AB97-50ED84C5BBF7}" destId="{F005D030-59C0-473E-ACB4-C107F1457045}" srcOrd="0" destOrd="0" presId="urn:microsoft.com/office/officeart/2005/8/layout/orgChart1"/>
    <dgm:cxn modelId="{D8E3A30A-B911-4B34-965D-27BAFDB195B2}" type="presParOf" srcId="{04D47A70-E3FD-44DE-AB97-50ED84C5BBF7}" destId="{64A51F1A-2BFF-4FF1-A682-1F9635498B50}" srcOrd="1" destOrd="0" presId="urn:microsoft.com/office/officeart/2005/8/layout/orgChart1"/>
    <dgm:cxn modelId="{A073CCC7-2C25-42B4-98D0-FBB15A15AE46}" type="presParOf" srcId="{20299A62-F572-4748-B7E3-2C4BDEA861B9}" destId="{EC0F0E70-6512-463E-8F96-1CD04C1AECCC}" srcOrd="1" destOrd="0" presId="urn:microsoft.com/office/officeart/2005/8/layout/orgChart1"/>
    <dgm:cxn modelId="{85D9E8B6-055E-4F31-9618-4DA79399363A}" type="presParOf" srcId="{20299A62-F572-4748-B7E3-2C4BDEA861B9}" destId="{877FD5E7-F5CD-4B47-ABFF-103AEE8625E7}" srcOrd="2" destOrd="0" presId="urn:microsoft.com/office/officeart/2005/8/layout/orgChart1"/>
    <dgm:cxn modelId="{7C794402-22D7-4634-B005-673BDA7F8E21}" type="presParOf" srcId="{8B436D7F-5330-4EFD-8B2D-180A8D17B4C8}" destId="{9F7A766B-2FD1-4B52-BD20-8EF6569AC080}" srcOrd="2" destOrd="0" presId="urn:microsoft.com/office/officeart/2005/8/layout/orgChart1"/>
    <dgm:cxn modelId="{A1C4A0CB-AD4C-4C67-9301-D36D03ADD1BB}" type="presParOf" srcId="{8B436D7F-5330-4EFD-8B2D-180A8D17B4C8}" destId="{6A853F59-16E4-401A-8398-6F3CBC05E19C}" srcOrd="3" destOrd="0" presId="urn:microsoft.com/office/officeart/2005/8/layout/orgChart1"/>
    <dgm:cxn modelId="{5611EB15-E98E-499B-9E1C-FABC1AA76944}" type="presParOf" srcId="{6A853F59-16E4-401A-8398-6F3CBC05E19C}" destId="{5743405B-AA5E-4632-90C1-30FB4BEA5A72}" srcOrd="0" destOrd="0" presId="urn:microsoft.com/office/officeart/2005/8/layout/orgChart1"/>
    <dgm:cxn modelId="{2EBCFBDE-7BDA-4E93-A472-E2B097F98788}" type="presParOf" srcId="{5743405B-AA5E-4632-90C1-30FB4BEA5A72}" destId="{3FA73BB1-26A6-41B4-ABC8-588B1B008DD7}" srcOrd="0" destOrd="0" presId="urn:microsoft.com/office/officeart/2005/8/layout/orgChart1"/>
    <dgm:cxn modelId="{1717A9F2-B8D4-4F65-8263-473DF01E4D9C}" type="presParOf" srcId="{5743405B-AA5E-4632-90C1-30FB4BEA5A72}" destId="{EB8776D0-756E-4DDA-91B4-4EFD879CEE9F}" srcOrd="1" destOrd="0" presId="urn:microsoft.com/office/officeart/2005/8/layout/orgChart1"/>
    <dgm:cxn modelId="{D5646A60-2D8C-4C7A-96F0-AD867392E41B}" type="presParOf" srcId="{6A853F59-16E4-401A-8398-6F3CBC05E19C}" destId="{1F2BBBB9-FCF3-40C6-B3FF-6858DA22C97C}" srcOrd="1" destOrd="0" presId="urn:microsoft.com/office/officeart/2005/8/layout/orgChart1"/>
    <dgm:cxn modelId="{D63718E2-F6F0-4E4C-BF0A-E5212AE79C7C}" type="presParOf" srcId="{6A853F59-16E4-401A-8398-6F3CBC05E19C}" destId="{08EF3760-DE65-4607-8379-FE95ECD2FB11}" srcOrd="2" destOrd="0" presId="urn:microsoft.com/office/officeart/2005/8/layout/orgChart1"/>
    <dgm:cxn modelId="{EBBD8646-F5F1-4100-8C99-60F254ECA598}" type="presParOf" srcId="{8B436D7F-5330-4EFD-8B2D-180A8D17B4C8}" destId="{0B9D5E12-7C90-4472-A089-1A295776B16B}" srcOrd="4" destOrd="0" presId="urn:microsoft.com/office/officeart/2005/8/layout/orgChart1"/>
    <dgm:cxn modelId="{91496763-09CF-4C3A-98A9-56E7BAB8B244}" type="presParOf" srcId="{8B436D7F-5330-4EFD-8B2D-180A8D17B4C8}" destId="{A40EB100-8820-4FBC-8AF6-D8D269D753FA}" srcOrd="5" destOrd="0" presId="urn:microsoft.com/office/officeart/2005/8/layout/orgChart1"/>
    <dgm:cxn modelId="{86569BEF-6DB7-409D-BD1D-2E39B91668E4}" type="presParOf" srcId="{A40EB100-8820-4FBC-8AF6-D8D269D753FA}" destId="{66A50BD5-A4C6-45E9-B753-610DDC57CD2B}" srcOrd="0" destOrd="0" presId="urn:microsoft.com/office/officeart/2005/8/layout/orgChart1"/>
    <dgm:cxn modelId="{31C93E3C-C499-4477-B8D4-88DDFB939D8F}" type="presParOf" srcId="{66A50BD5-A4C6-45E9-B753-610DDC57CD2B}" destId="{05C45F3A-01E5-49A9-B553-3A74F6F5226C}" srcOrd="0" destOrd="0" presId="urn:microsoft.com/office/officeart/2005/8/layout/orgChart1"/>
    <dgm:cxn modelId="{D667F9FF-EFE0-44C0-B26B-DECCAB17A399}" type="presParOf" srcId="{66A50BD5-A4C6-45E9-B753-610DDC57CD2B}" destId="{F123FCA4-C23C-4FC2-A760-736EEA107C00}" srcOrd="1" destOrd="0" presId="urn:microsoft.com/office/officeart/2005/8/layout/orgChart1"/>
    <dgm:cxn modelId="{772E66CF-255C-4EB9-8673-AE3EE3752E13}" type="presParOf" srcId="{A40EB100-8820-4FBC-8AF6-D8D269D753FA}" destId="{00DE9C35-C700-494B-87C4-162EF0E35941}" srcOrd="1" destOrd="0" presId="urn:microsoft.com/office/officeart/2005/8/layout/orgChart1"/>
    <dgm:cxn modelId="{C27196B8-BE60-44DB-B538-A57B3A1B9FB4}" type="presParOf" srcId="{A40EB100-8820-4FBC-8AF6-D8D269D753FA}" destId="{9F264270-986C-4150-8DEA-86B4BEE00099}" srcOrd="2" destOrd="0" presId="urn:microsoft.com/office/officeart/2005/8/layout/orgChart1"/>
    <dgm:cxn modelId="{436E11D7-2738-46EC-9C15-FA92B52096E5}" type="presParOf" srcId="{8B436D7F-5330-4EFD-8B2D-180A8D17B4C8}" destId="{BCDF65A4-0A76-4F2B-B2BC-CF02193EA26F}" srcOrd="6" destOrd="0" presId="urn:microsoft.com/office/officeart/2005/8/layout/orgChart1"/>
    <dgm:cxn modelId="{57E1C2EE-592F-446D-86A1-2AD83E0D1FF6}" type="presParOf" srcId="{8B436D7F-5330-4EFD-8B2D-180A8D17B4C8}" destId="{2D4ABEB6-CF3E-453F-BADD-D7A14C340B9E}" srcOrd="7" destOrd="0" presId="urn:microsoft.com/office/officeart/2005/8/layout/orgChart1"/>
    <dgm:cxn modelId="{6E58DED4-5059-41AA-B8E4-DFCEF1D03E5E}" type="presParOf" srcId="{2D4ABEB6-CF3E-453F-BADD-D7A14C340B9E}" destId="{FC252C54-700F-4C55-92DA-6CCB737EF9CF}" srcOrd="0" destOrd="0" presId="urn:microsoft.com/office/officeart/2005/8/layout/orgChart1"/>
    <dgm:cxn modelId="{94EF1336-C27C-4460-B556-DE34FB877A90}" type="presParOf" srcId="{FC252C54-700F-4C55-92DA-6CCB737EF9CF}" destId="{D108FD4D-0B33-4D8B-BE40-5B8DEB87CBD0}" srcOrd="0" destOrd="0" presId="urn:microsoft.com/office/officeart/2005/8/layout/orgChart1"/>
    <dgm:cxn modelId="{83DB2CBD-33EA-45FD-8701-C77C76F4390B}" type="presParOf" srcId="{FC252C54-700F-4C55-92DA-6CCB737EF9CF}" destId="{1B349FED-AA8B-4170-9885-0751862BBA00}" srcOrd="1" destOrd="0" presId="urn:microsoft.com/office/officeart/2005/8/layout/orgChart1"/>
    <dgm:cxn modelId="{F3AB7B49-2C59-4A31-9268-4ACB2F7C72ED}" type="presParOf" srcId="{2D4ABEB6-CF3E-453F-BADD-D7A14C340B9E}" destId="{58AF70CB-E287-4F83-B1C5-6BD1B3B4593C}" srcOrd="1" destOrd="0" presId="urn:microsoft.com/office/officeart/2005/8/layout/orgChart1"/>
    <dgm:cxn modelId="{12BCEED7-C3AA-4C5C-8F03-BE66DAC3EBD4}" type="presParOf" srcId="{2D4ABEB6-CF3E-453F-BADD-D7A14C340B9E}" destId="{0BB52EE3-952A-49AB-966F-94E8631DA7E6}" srcOrd="2" destOrd="0" presId="urn:microsoft.com/office/officeart/2005/8/layout/orgChart1"/>
    <dgm:cxn modelId="{A9D596A7-2BAA-47FF-B4F7-2A46E30923AD}" type="presParOf" srcId="{8B436D7F-5330-4EFD-8B2D-180A8D17B4C8}" destId="{9628DF3D-0391-44E1-8432-38729243B0E5}" srcOrd="8" destOrd="0" presId="urn:microsoft.com/office/officeart/2005/8/layout/orgChart1"/>
    <dgm:cxn modelId="{429A19AD-F20B-4753-97D3-9CE500B390D7}" type="presParOf" srcId="{8B436D7F-5330-4EFD-8B2D-180A8D17B4C8}" destId="{18BE7E17-50AA-43E7-8549-356A44A264FD}" srcOrd="9" destOrd="0" presId="urn:microsoft.com/office/officeart/2005/8/layout/orgChart1"/>
    <dgm:cxn modelId="{10AE8B13-CADD-4F26-B64D-E1199222F695}" type="presParOf" srcId="{18BE7E17-50AA-43E7-8549-356A44A264FD}" destId="{604A5F4E-B695-401F-B680-2A48236D38FF}" srcOrd="0" destOrd="0" presId="urn:microsoft.com/office/officeart/2005/8/layout/orgChart1"/>
    <dgm:cxn modelId="{0868721E-7D61-4A47-995E-51A81366D61E}" type="presParOf" srcId="{604A5F4E-B695-401F-B680-2A48236D38FF}" destId="{F5B0E6F9-E2A0-46A1-95EC-A015C208EAC6}" srcOrd="0" destOrd="0" presId="urn:microsoft.com/office/officeart/2005/8/layout/orgChart1"/>
    <dgm:cxn modelId="{BD88E3B8-74C1-4925-BC01-B692FB3DBBA5}" type="presParOf" srcId="{604A5F4E-B695-401F-B680-2A48236D38FF}" destId="{20BA7974-96BA-4FD1-8A62-4B8A42365C65}" srcOrd="1" destOrd="0" presId="urn:microsoft.com/office/officeart/2005/8/layout/orgChart1"/>
    <dgm:cxn modelId="{9E117919-2F54-4172-9E08-A8F4CA464078}" type="presParOf" srcId="{18BE7E17-50AA-43E7-8549-356A44A264FD}" destId="{7468749A-CDDB-4C73-AE28-54F7354DB2E5}" srcOrd="1" destOrd="0" presId="urn:microsoft.com/office/officeart/2005/8/layout/orgChart1"/>
    <dgm:cxn modelId="{310E973D-364B-414B-8763-0F01E80EC952}" type="presParOf" srcId="{18BE7E17-50AA-43E7-8549-356A44A264FD}" destId="{33219685-2485-4266-BDE0-67639FC1EFAB}" srcOrd="2" destOrd="0" presId="urn:microsoft.com/office/officeart/2005/8/layout/orgChart1"/>
    <dgm:cxn modelId="{9F1212C2-712C-420D-BA6E-24D3498AE3D8}" type="presParOf" srcId="{8B436D7F-5330-4EFD-8B2D-180A8D17B4C8}" destId="{770928FE-9A49-43B0-B862-BA202A624C01}" srcOrd="10" destOrd="0" presId="urn:microsoft.com/office/officeart/2005/8/layout/orgChart1"/>
    <dgm:cxn modelId="{16E5AD1E-D7FB-4B46-B0F5-B3C22A723645}" type="presParOf" srcId="{8B436D7F-5330-4EFD-8B2D-180A8D17B4C8}" destId="{42B9647B-27A7-4D51-AF3F-2C8E0E03FD48}" srcOrd="11" destOrd="0" presId="urn:microsoft.com/office/officeart/2005/8/layout/orgChart1"/>
    <dgm:cxn modelId="{8C07D54C-F4FC-4391-A3A2-65B81A4DE1B0}" type="presParOf" srcId="{42B9647B-27A7-4D51-AF3F-2C8E0E03FD48}" destId="{CE7B6529-B8F5-4A52-A269-320DCE6263E3}" srcOrd="0" destOrd="0" presId="urn:microsoft.com/office/officeart/2005/8/layout/orgChart1"/>
    <dgm:cxn modelId="{189DCBCC-24B1-412B-8942-7AE95D4FA7E7}" type="presParOf" srcId="{CE7B6529-B8F5-4A52-A269-320DCE6263E3}" destId="{83A5F80F-6C72-418C-8360-EC1C2DD89E40}" srcOrd="0" destOrd="0" presId="urn:microsoft.com/office/officeart/2005/8/layout/orgChart1"/>
    <dgm:cxn modelId="{E54290EB-E93B-45B3-9300-A3BDA2956128}" type="presParOf" srcId="{CE7B6529-B8F5-4A52-A269-320DCE6263E3}" destId="{4C367767-31AA-4B9A-A472-AD986E05D7FA}" srcOrd="1" destOrd="0" presId="urn:microsoft.com/office/officeart/2005/8/layout/orgChart1"/>
    <dgm:cxn modelId="{DD33A7B0-AD47-43A3-B883-F01AE331C681}" type="presParOf" srcId="{42B9647B-27A7-4D51-AF3F-2C8E0E03FD48}" destId="{D5D9D6A8-8685-4C4F-86A1-1C82F0FAC70F}" srcOrd="1" destOrd="0" presId="urn:microsoft.com/office/officeart/2005/8/layout/orgChart1"/>
    <dgm:cxn modelId="{991F3879-429D-41B4-BCB1-6587FB17AE47}" type="presParOf" srcId="{42B9647B-27A7-4D51-AF3F-2C8E0E03FD48}" destId="{798057ED-6F01-4E69-89CB-1F789DF9E29B}" srcOrd="2" destOrd="0" presId="urn:microsoft.com/office/officeart/2005/8/layout/orgChart1"/>
    <dgm:cxn modelId="{4A0EA263-68E4-4FBE-A986-A1BF242CBA63}" type="presParOf" srcId="{8B436D7F-5330-4EFD-8B2D-180A8D17B4C8}" destId="{2FC071F8-30EB-475E-8DBB-1D2EDF53B988}" srcOrd="12" destOrd="0" presId="urn:microsoft.com/office/officeart/2005/8/layout/orgChart1"/>
    <dgm:cxn modelId="{750A7E46-DDD0-4EE0-9807-AA291F2FD9EC}" type="presParOf" srcId="{8B436D7F-5330-4EFD-8B2D-180A8D17B4C8}" destId="{0237343D-7FB9-4865-86B5-B24B85DE3984}" srcOrd="13" destOrd="0" presId="urn:microsoft.com/office/officeart/2005/8/layout/orgChart1"/>
    <dgm:cxn modelId="{2700D7ED-6167-4268-B0B0-B9C5C4EB8B4B}" type="presParOf" srcId="{0237343D-7FB9-4865-86B5-B24B85DE3984}" destId="{1A081199-8E7B-4F40-8298-D4BBD03FE282}" srcOrd="0" destOrd="0" presId="urn:microsoft.com/office/officeart/2005/8/layout/orgChart1"/>
    <dgm:cxn modelId="{EB702E4C-0969-42EA-A12C-57248E944888}" type="presParOf" srcId="{1A081199-8E7B-4F40-8298-D4BBD03FE282}" destId="{91C809BD-5006-48F5-B611-41FECA9B1B32}" srcOrd="0" destOrd="0" presId="urn:microsoft.com/office/officeart/2005/8/layout/orgChart1"/>
    <dgm:cxn modelId="{7B87DF24-815B-42A3-8D31-61706BCD942C}" type="presParOf" srcId="{1A081199-8E7B-4F40-8298-D4BBD03FE282}" destId="{BF5DFF55-E554-49F1-91A1-C0BB2A053C58}" srcOrd="1" destOrd="0" presId="urn:microsoft.com/office/officeart/2005/8/layout/orgChart1"/>
    <dgm:cxn modelId="{39ACE5D5-773C-4478-85D2-4BA3A007D4D4}" type="presParOf" srcId="{0237343D-7FB9-4865-86B5-B24B85DE3984}" destId="{F0EA209B-4B06-443C-B213-1F35E4BCFFD9}" srcOrd="1" destOrd="0" presId="urn:microsoft.com/office/officeart/2005/8/layout/orgChart1"/>
    <dgm:cxn modelId="{D4D0DAFF-619A-42D7-931F-10429C9759ED}" type="presParOf" srcId="{0237343D-7FB9-4865-86B5-B24B85DE3984}" destId="{5A15D5F8-AC6C-4ABE-9FF3-60CE224CC642}" srcOrd="2" destOrd="0" presId="urn:microsoft.com/office/officeart/2005/8/layout/orgChart1"/>
    <dgm:cxn modelId="{CD7BB5DB-7770-4675-A212-B858BDF09CFC}" type="presParOf" srcId="{8B436D7F-5330-4EFD-8B2D-180A8D17B4C8}" destId="{70A01317-462F-4DE0-907A-A2F0ACE61E37}" srcOrd="14" destOrd="0" presId="urn:microsoft.com/office/officeart/2005/8/layout/orgChart1"/>
    <dgm:cxn modelId="{C60ADC85-38EC-44ED-838B-809F45611A70}" type="presParOf" srcId="{8B436D7F-5330-4EFD-8B2D-180A8D17B4C8}" destId="{A19F5FBA-BFA9-42E1-B10E-870BC8A04F78}" srcOrd="15" destOrd="0" presId="urn:microsoft.com/office/officeart/2005/8/layout/orgChart1"/>
    <dgm:cxn modelId="{E1838618-5259-4524-9459-EE978F57B08C}" type="presParOf" srcId="{A19F5FBA-BFA9-42E1-B10E-870BC8A04F78}" destId="{0EDB0226-08BA-4C5F-876E-9777A204EFD8}" srcOrd="0" destOrd="0" presId="urn:microsoft.com/office/officeart/2005/8/layout/orgChart1"/>
    <dgm:cxn modelId="{F2399D25-A916-401C-BFF1-1BEF76CBA19C}" type="presParOf" srcId="{0EDB0226-08BA-4C5F-876E-9777A204EFD8}" destId="{E586F60F-32F5-4423-B81B-A9B2F8966D41}" srcOrd="0" destOrd="0" presId="urn:microsoft.com/office/officeart/2005/8/layout/orgChart1"/>
    <dgm:cxn modelId="{A2A2D80C-1AE6-4B31-AF7D-7DB0E5EB8146}" type="presParOf" srcId="{0EDB0226-08BA-4C5F-876E-9777A204EFD8}" destId="{0FE86820-BCF9-4DC6-B269-A7E91BC1E016}" srcOrd="1" destOrd="0" presId="urn:microsoft.com/office/officeart/2005/8/layout/orgChart1"/>
    <dgm:cxn modelId="{04C9A894-08EB-44AD-9EAF-41F5B4F0D0BB}" type="presParOf" srcId="{A19F5FBA-BFA9-42E1-B10E-870BC8A04F78}" destId="{A61131FD-5BE0-4ED2-96C2-604A82AE4E72}" srcOrd="1" destOrd="0" presId="urn:microsoft.com/office/officeart/2005/8/layout/orgChart1"/>
    <dgm:cxn modelId="{1713688C-4EE9-40F5-A3F8-D922AA2DE8E9}" type="presParOf" srcId="{A19F5FBA-BFA9-42E1-B10E-870BC8A04F78}" destId="{B75C2C2A-D47B-416A-B0D4-3C881E17F539}" srcOrd="2" destOrd="0" presId="urn:microsoft.com/office/officeart/2005/8/layout/orgChart1"/>
    <dgm:cxn modelId="{5AE6BB23-DDBB-4221-93B7-AC531A7FD66C}" type="presParOf" srcId="{8B436D7F-5330-4EFD-8B2D-180A8D17B4C8}" destId="{F8B8ED5C-BAE4-4B42-9479-E72B8C80EFAF}" srcOrd="16" destOrd="0" presId="urn:microsoft.com/office/officeart/2005/8/layout/orgChart1"/>
    <dgm:cxn modelId="{5089A18E-C046-45AF-8534-B87ACF2ED7D9}" type="presParOf" srcId="{8B436D7F-5330-4EFD-8B2D-180A8D17B4C8}" destId="{EDEA9640-499C-4203-8CAE-E7C97F5D844E}" srcOrd="17" destOrd="0" presId="urn:microsoft.com/office/officeart/2005/8/layout/orgChart1"/>
    <dgm:cxn modelId="{37C6C55F-9FF8-4AC7-B248-E5D352C0B975}" type="presParOf" srcId="{EDEA9640-499C-4203-8CAE-E7C97F5D844E}" destId="{E2889D3B-99EF-4FBD-8BD9-7F0C649A8E61}" srcOrd="0" destOrd="0" presId="urn:microsoft.com/office/officeart/2005/8/layout/orgChart1"/>
    <dgm:cxn modelId="{863878DD-112C-4077-9BFA-55D2CFAABF35}" type="presParOf" srcId="{E2889D3B-99EF-4FBD-8BD9-7F0C649A8E61}" destId="{0C940277-2089-4F01-BBAE-AAE39E3A2E97}" srcOrd="0" destOrd="0" presId="urn:microsoft.com/office/officeart/2005/8/layout/orgChart1"/>
    <dgm:cxn modelId="{E7CB9EEE-0AF9-491A-8C67-220340F57D4D}" type="presParOf" srcId="{E2889D3B-99EF-4FBD-8BD9-7F0C649A8E61}" destId="{66693A5C-C1F8-4EF2-A21A-7EF708FFDA5E}" srcOrd="1" destOrd="0" presId="urn:microsoft.com/office/officeart/2005/8/layout/orgChart1"/>
    <dgm:cxn modelId="{F5E64BE0-C0EE-4314-8984-0DB2E8E01B02}" type="presParOf" srcId="{EDEA9640-499C-4203-8CAE-E7C97F5D844E}" destId="{844FF2C1-9012-45B1-8C67-E390CF34FF28}" srcOrd="1" destOrd="0" presId="urn:microsoft.com/office/officeart/2005/8/layout/orgChart1"/>
    <dgm:cxn modelId="{74AB7F88-722B-4480-95AF-21A2DD5063FD}" type="presParOf" srcId="{EDEA9640-499C-4203-8CAE-E7C97F5D844E}" destId="{677AAFFE-5A18-4485-A1DD-1F5856BAAF5A}" srcOrd="2" destOrd="0" presId="urn:microsoft.com/office/officeart/2005/8/layout/orgChart1"/>
    <dgm:cxn modelId="{778E250D-94B3-4799-9394-0C14A67CC742}" type="presParOf" srcId="{7071BE67-2C18-4444-A0DE-B4CBD08D0B30}" destId="{9A149393-ED49-4A3A-B29C-74CA7E25D3BB}" srcOrd="2" destOrd="0" presId="urn:microsoft.com/office/officeart/2005/8/layout/orgChart1"/>
    <dgm:cxn modelId="{53060050-90A1-4F24-A943-8098C95266F9}" type="presParOf" srcId="{55AC50B8-4CE2-4597-B9D3-F16F37D0C692}" destId="{2D32BA4E-FA64-4184-8599-4A0BBBD9CB4B}" srcOrd="2" destOrd="0" presId="urn:microsoft.com/office/officeart/2005/8/layout/orgChart1"/>
    <dgm:cxn modelId="{E1DB8CC1-5316-4EBA-9B2E-00400DF1F4E1}" type="presParOf" srcId="{62FCB9EA-9676-4C75-97CF-A63214E690C5}" destId="{64EB94A0-53A7-48CF-8F17-13BC788160E2}" srcOrd="2" destOrd="0" presId="urn:microsoft.com/office/officeart/2005/8/layout/orgChart1"/>
    <dgm:cxn modelId="{4AE3F404-4E79-44DC-986F-4281850B3D91}" type="presParOf" srcId="{62FCB9EA-9676-4C75-97CF-A63214E690C5}" destId="{9888BC0C-CC35-43D5-A741-7F174FFC55D8}" srcOrd="3" destOrd="0" presId="urn:microsoft.com/office/officeart/2005/8/layout/orgChart1"/>
    <dgm:cxn modelId="{63A75DA9-81F3-4383-AF13-3DB8C09470BC}" type="presParOf" srcId="{9888BC0C-CC35-43D5-A741-7F174FFC55D8}" destId="{EEDDC5BC-59F6-48C6-A967-6879E0D318C0}" srcOrd="0" destOrd="0" presId="urn:microsoft.com/office/officeart/2005/8/layout/orgChart1"/>
    <dgm:cxn modelId="{6315AB08-A8BB-4AEA-98A2-9C20B37171FF}" type="presParOf" srcId="{EEDDC5BC-59F6-48C6-A967-6879E0D318C0}" destId="{06D66E6E-85BD-4F17-9EDC-B0D25B21D09B}" srcOrd="0" destOrd="0" presId="urn:microsoft.com/office/officeart/2005/8/layout/orgChart1"/>
    <dgm:cxn modelId="{0BCFB428-37D8-4988-B45F-43B720DB7CAE}" type="presParOf" srcId="{EEDDC5BC-59F6-48C6-A967-6879E0D318C0}" destId="{15EA7160-DB3A-4968-A91F-481BDAC4737B}" srcOrd="1" destOrd="0" presId="urn:microsoft.com/office/officeart/2005/8/layout/orgChart1"/>
    <dgm:cxn modelId="{BBE1DCA2-45E7-4160-BF17-456083472ABB}" type="presParOf" srcId="{9888BC0C-CC35-43D5-A741-7F174FFC55D8}" destId="{C13C1E23-6EF0-425D-BAE6-AACC0C6098FD}" srcOrd="1" destOrd="0" presId="urn:microsoft.com/office/officeart/2005/8/layout/orgChart1"/>
    <dgm:cxn modelId="{89A329FD-1E3E-4E74-89C7-1492169AFED1}" type="presParOf" srcId="{9888BC0C-CC35-43D5-A741-7F174FFC55D8}" destId="{C24E1DD8-2173-4539-94DC-411BFBACFCD5}" srcOrd="2" destOrd="0" presId="urn:microsoft.com/office/officeart/2005/8/layout/orgChart1"/>
    <dgm:cxn modelId="{E4B086D6-F0B5-4353-8709-FC2183A9E791}" type="presParOf" srcId="{06237C2E-3E70-4378-80D0-B6D7F1CDF394}" destId="{DCDE6977-BF0B-4248-A8DE-9C7BABA55DF8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B94A0-53A7-48CF-8F17-13BC788160E2}">
      <dsp:nvSpPr>
        <dsp:cNvPr id="0" name=""/>
        <dsp:cNvSpPr/>
      </dsp:nvSpPr>
      <dsp:spPr>
        <a:xfrm>
          <a:off x="5642568" y="422261"/>
          <a:ext cx="499164" cy="173263"/>
        </a:xfrm>
        <a:custGeom>
          <a:avLst/>
          <a:gdLst/>
          <a:ahLst/>
          <a:cxnLst/>
          <a:rect l="0" t="0" r="0" b="0"/>
          <a:pathLst>
            <a:path>
              <a:moveTo>
                <a:pt x="499164" y="0"/>
              </a:moveTo>
              <a:lnTo>
                <a:pt x="499164" y="86631"/>
              </a:lnTo>
              <a:lnTo>
                <a:pt x="0" y="86631"/>
              </a:lnTo>
              <a:lnTo>
                <a:pt x="0" y="17326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8ED5C-BAE4-4B42-9479-E72B8C80EFAF}">
      <dsp:nvSpPr>
        <dsp:cNvPr id="0" name=""/>
        <dsp:cNvSpPr/>
      </dsp:nvSpPr>
      <dsp:spPr>
        <a:xfrm>
          <a:off x="474482" y="1584977"/>
          <a:ext cx="4120949" cy="1553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896"/>
              </a:lnTo>
              <a:lnTo>
                <a:pt x="4120949" y="15538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01317-462F-4DE0-907A-A2F0ACE61E37}">
      <dsp:nvSpPr>
        <dsp:cNvPr id="0" name=""/>
        <dsp:cNvSpPr/>
      </dsp:nvSpPr>
      <dsp:spPr>
        <a:xfrm>
          <a:off x="474482" y="1584977"/>
          <a:ext cx="4105702" cy="968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099"/>
              </a:lnTo>
              <a:lnTo>
                <a:pt x="4105702" y="9680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071F8-30EB-475E-8DBB-1D2EDF53B988}">
      <dsp:nvSpPr>
        <dsp:cNvPr id="0" name=""/>
        <dsp:cNvSpPr/>
      </dsp:nvSpPr>
      <dsp:spPr>
        <a:xfrm>
          <a:off x="474482" y="1584977"/>
          <a:ext cx="4105702" cy="38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302"/>
              </a:lnTo>
              <a:lnTo>
                <a:pt x="4105702" y="382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928FE-9A49-43B0-B862-BA202A624C01}">
      <dsp:nvSpPr>
        <dsp:cNvPr id="0" name=""/>
        <dsp:cNvSpPr/>
      </dsp:nvSpPr>
      <dsp:spPr>
        <a:xfrm>
          <a:off x="474482" y="1584977"/>
          <a:ext cx="2162828" cy="1553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896"/>
              </a:lnTo>
              <a:lnTo>
                <a:pt x="2162828" y="15538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8DF3D-0391-44E1-8432-38729243B0E5}">
      <dsp:nvSpPr>
        <dsp:cNvPr id="0" name=""/>
        <dsp:cNvSpPr/>
      </dsp:nvSpPr>
      <dsp:spPr>
        <a:xfrm>
          <a:off x="474482" y="1584977"/>
          <a:ext cx="2162828" cy="968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099"/>
              </a:lnTo>
              <a:lnTo>
                <a:pt x="2162828" y="9680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F65A4-0A76-4F2B-B2BC-CF02193EA26F}">
      <dsp:nvSpPr>
        <dsp:cNvPr id="0" name=""/>
        <dsp:cNvSpPr/>
      </dsp:nvSpPr>
      <dsp:spPr>
        <a:xfrm>
          <a:off x="474482" y="1584977"/>
          <a:ext cx="2162828" cy="382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302"/>
              </a:lnTo>
              <a:lnTo>
                <a:pt x="2162828" y="38230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D5E12-7C90-4472-A089-1A295776B16B}">
      <dsp:nvSpPr>
        <dsp:cNvPr id="0" name=""/>
        <dsp:cNvSpPr/>
      </dsp:nvSpPr>
      <dsp:spPr>
        <a:xfrm>
          <a:off x="474482" y="1584977"/>
          <a:ext cx="237644" cy="1551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1123"/>
              </a:lnTo>
              <a:lnTo>
                <a:pt x="237644" y="15511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A766B-2FD1-4B52-BD20-8EF6569AC080}">
      <dsp:nvSpPr>
        <dsp:cNvPr id="0" name=""/>
        <dsp:cNvSpPr/>
      </dsp:nvSpPr>
      <dsp:spPr>
        <a:xfrm>
          <a:off x="474482" y="1584977"/>
          <a:ext cx="237644" cy="965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5327"/>
              </a:lnTo>
              <a:lnTo>
                <a:pt x="237644" y="96532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37F91-FEF4-4C75-8D7F-7DA48DE9A5EB}">
      <dsp:nvSpPr>
        <dsp:cNvPr id="0" name=""/>
        <dsp:cNvSpPr/>
      </dsp:nvSpPr>
      <dsp:spPr>
        <a:xfrm>
          <a:off x="474482" y="1584977"/>
          <a:ext cx="237644" cy="379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30"/>
              </a:lnTo>
              <a:lnTo>
                <a:pt x="237644" y="37953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A80A-5EA4-47C0-BA33-EDF928B25E2B}">
      <dsp:nvSpPr>
        <dsp:cNvPr id="0" name=""/>
        <dsp:cNvSpPr/>
      </dsp:nvSpPr>
      <dsp:spPr>
        <a:xfrm>
          <a:off x="1356755" y="1008058"/>
          <a:ext cx="5284142" cy="164386"/>
        </a:xfrm>
        <a:custGeom>
          <a:avLst/>
          <a:gdLst/>
          <a:ahLst/>
          <a:cxnLst/>
          <a:rect l="0" t="0" r="0" b="0"/>
          <a:pathLst>
            <a:path>
              <a:moveTo>
                <a:pt x="5284142" y="0"/>
              </a:moveTo>
              <a:lnTo>
                <a:pt x="5284142" y="77754"/>
              </a:lnTo>
              <a:lnTo>
                <a:pt x="0" y="77754"/>
              </a:lnTo>
              <a:lnTo>
                <a:pt x="0" y="1643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94467-B3AC-483B-B581-7B216CCA061A}">
      <dsp:nvSpPr>
        <dsp:cNvPr id="0" name=""/>
        <dsp:cNvSpPr/>
      </dsp:nvSpPr>
      <dsp:spPr>
        <a:xfrm>
          <a:off x="3735700" y="1008058"/>
          <a:ext cx="2905197" cy="164386"/>
        </a:xfrm>
        <a:custGeom>
          <a:avLst/>
          <a:gdLst/>
          <a:ahLst/>
          <a:cxnLst/>
          <a:rect l="0" t="0" r="0" b="0"/>
          <a:pathLst>
            <a:path>
              <a:moveTo>
                <a:pt x="2905197" y="0"/>
              </a:moveTo>
              <a:lnTo>
                <a:pt x="2905197" y="77754"/>
              </a:lnTo>
              <a:lnTo>
                <a:pt x="0" y="77754"/>
              </a:lnTo>
              <a:lnTo>
                <a:pt x="0" y="1643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E9963-AAE2-4118-92EC-4435AC7DF17B}">
      <dsp:nvSpPr>
        <dsp:cNvPr id="0" name=""/>
        <dsp:cNvSpPr/>
      </dsp:nvSpPr>
      <dsp:spPr>
        <a:xfrm>
          <a:off x="6114646" y="1008058"/>
          <a:ext cx="526251" cy="164386"/>
        </a:xfrm>
        <a:custGeom>
          <a:avLst/>
          <a:gdLst/>
          <a:ahLst/>
          <a:cxnLst/>
          <a:rect l="0" t="0" r="0" b="0"/>
          <a:pathLst>
            <a:path>
              <a:moveTo>
                <a:pt x="526251" y="0"/>
              </a:moveTo>
              <a:lnTo>
                <a:pt x="526251" y="77754"/>
              </a:lnTo>
              <a:lnTo>
                <a:pt x="0" y="77754"/>
              </a:lnTo>
              <a:lnTo>
                <a:pt x="0" y="1643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2CE69-C12C-436C-8FB5-61649A3B3763}">
      <dsp:nvSpPr>
        <dsp:cNvPr id="0" name=""/>
        <dsp:cNvSpPr/>
      </dsp:nvSpPr>
      <dsp:spPr>
        <a:xfrm>
          <a:off x="6640898" y="1008058"/>
          <a:ext cx="1852693" cy="164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54"/>
              </a:lnTo>
              <a:lnTo>
                <a:pt x="1852693" y="77754"/>
              </a:lnTo>
              <a:lnTo>
                <a:pt x="1852693" y="1643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F27924-67A6-4B54-A1BF-417F16006D99}">
      <dsp:nvSpPr>
        <dsp:cNvPr id="0" name=""/>
        <dsp:cNvSpPr/>
      </dsp:nvSpPr>
      <dsp:spPr>
        <a:xfrm>
          <a:off x="6640898" y="1008058"/>
          <a:ext cx="4231639" cy="164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54"/>
              </a:lnTo>
              <a:lnTo>
                <a:pt x="4231639" y="77754"/>
              </a:lnTo>
              <a:lnTo>
                <a:pt x="4231639" y="16438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599A8-9D3C-47B7-9974-CAC4B43689F2}">
      <dsp:nvSpPr>
        <dsp:cNvPr id="0" name=""/>
        <dsp:cNvSpPr/>
      </dsp:nvSpPr>
      <dsp:spPr>
        <a:xfrm>
          <a:off x="6141733" y="422261"/>
          <a:ext cx="499164" cy="173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31"/>
              </a:lnTo>
              <a:lnTo>
                <a:pt x="499164" y="86631"/>
              </a:lnTo>
              <a:lnTo>
                <a:pt x="499164" y="17326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AEEC2-8EBF-40EC-B9E1-7B4171898305}">
      <dsp:nvSpPr>
        <dsp:cNvPr id="0" name=""/>
        <dsp:cNvSpPr/>
      </dsp:nvSpPr>
      <dsp:spPr>
        <a:xfrm>
          <a:off x="5729200" y="9728"/>
          <a:ext cx="825065" cy="412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שר</a:t>
          </a:r>
        </a:p>
      </dsp:txBody>
      <dsp:txXfrm>
        <a:off x="5729200" y="9728"/>
        <a:ext cx="825065" cy="412532"/>
      </dsp:txXfrm>
    </dsp:sp>
    <dsp:sp modelId="{958ED250-1EB9-49AB-8C9F-226E53A3AB15}">
      <dsp:nvSpPr>
        <dsp:cNvPr id="0" name=""/>
        <dsp:cNvSpPr/>
      </dsp:nvSpPr>
      <dsp:spPr>
        <a:xfrm>
          <a:off x="6228365" y="595525"/>
          <a:ext cx="825065" cy="4125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מנכ"ל</a:t>
          </a:r>
        </a:p>
      </dsp:txBody>
      <dsp:txXfrm>
        <a:off x="6228365" y="595525"/>
        <a:ext cx="825065" cy="412532"/>
      </dsp:txXfrm>
    </dsp:sp>
    <dsp:sp modelId="{AD9BDDC3-77BB-4AC5-A5F4-DF9BF482DAA2}">
      <dsp:nvSpPr>
        <dsp:cNvPr id="0" name=""/>
        <dsp:cNvSpPr/>
      </dsp:nvSpPr>
      <dsp:spPr>
        <a:xfrm>
          <a:off x="9769696" y="1172444"/>
          <a:ext cx="2205681" cy="4125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ראש הרשות לפיתוח כלכלי</a:t>
          </a:r>
          <a:br>
            <a:rPr lang="en-US" sz="1000" kern="1200" dirty="0">
              <a:latin typeface="Assistant" panose="00000500000000000000" pitchFamily="2" charset="-79"/>
              <a:cs typeface="Assistant" panose="00000500000000000000" pitchFamily="2" charset="-79"/>
            </a:rPr>
          </a:b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במגזר המיעוטים</a:t>
          </a:r>
        </a:p>
      </dsp:txBody>
      <dsp:txXfrm>
        <a:off x="9769696" y="1172444"/>
        <a:ext cx="2205681" cy="412532"/>
      </dsp:txXfrm>
    </dsp:sp>
    <dsp:sp modelId="{D892C332-AF41-4F7D-8EBC-2651D8440711}">
      <dsp:nvSpPr>
        <dsp:cNvPr id="0" name=""/>
        <dsp:cNvSpPr/>
      </dsp:nvSpPr>
      <dsp:spPr>
        <a:xfrm>
          <a:off x="7390751" y="1172444"/>
          <a:ext cx="2205681" cy="4125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היחידה לקידום</a:t>
          </a:r>
          <a:br>
            <a:rPr lang="en-US" sz="1000" kern="1200" dirty="0">
              <a:latin typeface="Assistant" panose="00000500000000000000" pitchFamily="2" charset="-79"/>
              <a:cs typeface="Assistant" panose="00000500000000000000" pitchFamily="2" charset="-79"/>
            </a:rPr>
          </a:b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אוכלוסיית </a:t>
          </a:r>
          <a:r>
            <a:rPr lang="he-IL" sz="1000" kern="1200" dirty="0" err="1">
              <a:latin typeface="Assistant" panose="00000500000000000000" pitchFamily="2" charset="-79"/>
              <a:cs typeface="Assistant" panose="00000500000000000000" pitchFamily="2" charset="-79"/>
            </a:rPr>
            <a:t>הלהט"ב</a:t>
          </a:r>
          <a:endParaRPr lang="he-IL" sz="10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>
        <a:off x="7390751" y="1172444"/>
        <a:ext cx="2205681" cy="412532"/>
      </dsp:txXfrm>
    </dsp:sp>
    <dsp:sp modelId="{4B03A53C-933C-422D-9A6C-63383E74322B}">
      <dsp:nvSpPr>
        <dsp:cNvPr id="0" name=""/>
        <dsp:cNvSpPr/>
      </dsp:nvSpPr>
      <dsp:spPr>
        <a:xfrm>
          <a:off x="5011805" y="1172444"/>
          <a:ext cx="2205681" cy="4125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מ. אגף א' מורשת ופרויקטים</a:t>
          </a:r>
        </a:p>
      </dsp:txBody>
      <dsp:txXfrm>
        <a:off x="5011805" y="1172444"/>
        <a:ext cx="2205681" cy="412532"/>
      </dsp:txXfrm>
    </dsp:sp>
    <dsp:sp modelId="{9EE75C23-735B-46AC-975E-750138442344}">
      <dsp:nvSpPr>
        <dsp:cNvPr id="0" name=""/>
        <dsp:cNvSpPr/>
      </dsp:nvSpPr>
      <dsp:spPr>
        <a:xfrm>
          <a:off x="2632860" y="1172444"/>
          <a:ext cx="2205681" cy="4125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מנהל אגף בכיר</a:t>
          </a:r>
          <a:br>
            <a:rPr lang="en-US" sz="1000" kern="1200" dirty="0">
              <a:latin typeface="Assistant" panose="00000500000000000000" pitchFamily="2" charset="-79"/>
              <a:cs typeface="Assistant" panose="00000500000000000000" pitchFamily="2" charset="-79"/>
            </a:rPr>
          </a:b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לפיתוח כלכלי מגזר הבדואים</a:t>
          </a:r>
        </a:p>
      </dsp:txBody>
      <dsp:txXfrm>
        <a:off x="2632860" y="1172444"/>
        <a:ext cx="2205681" cy="412532"/>
      </dsp:txXfrm>
    </dsp:sp>
    <dsp:sp modelId="{7D83418F-6D8D-452C-B8B4-07A223EDBCC7}">
      <dsp:nvSpPr>
        <dsp:cNvPr id="0" name=""/>
        <dsp:cNvSpPr/>
      </dsp:nvSpPr>
      <dsp:spPr>
        <a:xfrm>
          <a:off x="253914" y="1172444"/>
          <a:ext cx="2205681" cy="4125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יחידות מטה</a:t>
          </a:r>
        </a:p>
      </dsp:txBody>
      <dsp:txXfrm>
        <a:off x="253914" y="1172444"/>
        <a:ext cx="2205681" cy="412532"/>
      </dsp:txXfrm>
    </dsp:sp>
    <dsp:sp modelId="{F005D030-59C0-473E-ACB4-C107F1457045}">
      <dsp:nvSpPr>
        <dsp:cNvPr id="0" name=""/>
        <dsp:cNvSpPr/>
      </dsp:nvSpPr>
      <dsp:spPr>
        <a:xfrm>
          <a:off x="712127" y="1758241"/>
          <a:ext cx="1743232" cy="4125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יועץ משפטי </a:t>
          </a:r>
        </a:p>
      </dsp:txBody>
      <dsp:txXfrm>
        <a:off x="712127" y="1758241"/>
        <a:ext cx="1743232" cy="412532"/>
      </dsp:txXfrm>
    </dsp:sp>
    <dsp:sp modelId="{3FA73BB1-26A6-41B4-ABC8-588B1B008DD7}">
      <dsp:nvSpPr>
        <dsp:cNvPr id="0" name=""/>
        <dsp:cNvSpPr/>
      </dsp:nvSpPr>
      <dsp:spPr>
        <a:xfrm>
          <a:off x="712127" y="2344038"/>
          <a:ext cx="1743232" cy="4125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ס. חשב</a:t>
          </a:r>
        </a:p>
      </dsp:txBody>
      <dsp:txXfrm>
        <a:off x="712127" y="2344038"/>
        <a:ext cx="1743232" cy="412532"/>
      </dsp:txXfrm>
    </dsp:sp>
    <dsp:sp modelId="{05C45F3A-01E5-49A9-B553-3A74F6F5226C}">
      <dsp:nvSpPr>
        <dsp:cNvPr id="0" name=""/>
        <dsp:cNvSpPr/>
      </dsp:nvSpPr>
      <dsp:spPr>
        <a:xfrm>
          <a:off x="712127" y="2929835"/>
          <a:ext cx="1743232" cy="4125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מ. אגף בכיר</a:t>
          </a:r>
          <a:br>
            <a:rPr lang="en-US" sz="1000" kern="1200" dirty="0">
              <a:latin typeface="Assistant" panose="00000500000000000000" pitchFamily="2" charset="-79"/>
              <a:cs typeface="Assistant" panose="00000500000000000000" pitchFamily="2" charset="-79"/>
            </a:rPr>
          </a:b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מערכות מידע </a:t>
          </a:r>
        </a:p>
      </dsp:txBody>
      <dsp:txXfrm>
        <a:off x="712127" y="2929835"/>
        <a:ext cx="1743232" cy="412532"/>
      </dsp:txXfrm>
    </dsp:sp>
    <dsp:sp modelId="{D108FD4D-0B33-4D8B-BE40-5B8DEB87CBD0}">
      <dsp:nvSpPr>
        <dsp:cNvPr id="0" name=""/>
        <dsp:cNvSpPr/>
      </dsp:nvSpPr>
      <dsp:spPr>
        <a:xfrm>
          <a:off x="2637311" y="1761013"/>
          <a:ext cx="1743232" cy="4125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מנהל תחום (דוברות)</a:t>
          </a:r>
        </a:p>
      </dsp:txBody>
      <dsp:txXfrm>
        <a:off x="2637311" y="1761013"/>
        <a:ext cx="1743232" cy="412532"/>
      </dsp:txXfrm>
    </dsp:sp>
    <dsp:sp modelId="{F5B0E6F9-E2A0-46A1-95EC-A015C208EAC6}">
      <dsp:nvSpPr>
        <dsp:cNvPr id="0" name=""/>
        <dsp:cNvSpPr/>
      </dsp:nvSpPr>
      <dsp:spPr>
        <a:xfrm>
          <a:off x="2637311" y="2346810"/>
          <a:ext cx="1743232" cy="4125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 err="1">
              <a:latin typeface="Assistant" panose="00000500000000000000" pitchFamily="2" charset="-79"/>
              <a:cs typeface="Assistant" panose="00000500000000000000" pitchFamily="2" charset="-79"/>
            </a:rPr>
            <a:t>מ.אגף</a:t>
          </a: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 בכיר </a:t>
          </a: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אסטרטגיה</a:t>
          </a:r>
          <a:br>
            <a:rPr lang="en-US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</a:br>
          <a:r>
            <a:rPr lang="he-IL" sz="1000" kern="1200">
              <a:latin typeface="Assistant" panose="00000500000000000000" pitchFamily="2" charset="-79"/>
              <a:cs typeface="Assistant" panose="00000500000000000000" pitchFamily="2" charset="-79"/>
            </a:rPr>
            <a:t>ומדיניות </a:t>
          </a:r>
          <a:endParaRPr lang="he-IL" sz="10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>
        <a:off x="2637311" y="2346810"/>
        <a:ext cx="1743232" cy="412532"/>
      </dsp:txXfrm>
    </dsp:sp>
    <dsp:sp modelId="{83A5F80F-6C72-418C-8360-EC1C2DD89E40}">
      <dsp:nvSpPr>
        <dsp:cNvPr id="0" name=""/>
        <dsp:cNvSpPr/>
      </dsp:nvSpPr>
      <dsp:spPr>
        <a:xfrm>
          <a:off x="2637311" y="2932607"/>
          <a:ext cx="1743232" cy="4125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מנהל אגף </a:t>
          </a:r>
          <a:br>
            <a:rPr lang="en-US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</a:b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בטחון, חירום וסייבר </a:t>
          </a:r>
        </a:p>
      </dsp:txBody>
      <dsp:txXfrm>
        <a:off x="2637311" y="2932607"/>
        <a:ext cx="1743232" cy="412532"/>
      </dsp:txXfrm>
    </dsp:sp>
    <dsp:sp modelId="{91C809BD-5006-48F5-B611-41FECA9B1B32}">
      <dsp:nvSpPr>
        <dsp:cNvPr id="0" name=""/>
        <dsp:cNvSpPr/>
      </dsp:nvSpPr>
      <dsp:spPr>
        <a:xfrm>
          <a:off x="4580184" y="1761013"/>
          <a:ext cx="1743232" cy="4125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מ. אגף א' תקציבים</a:t>
          </a:r>
        </a:p>
      </dsp:txBody>
      <dsp:txXfrm>
        <a:off x="4580184" y="1761013"/>
        <a:ext cx="1743232" cy="412532"/>
      </dsp:txXfrm>
    </dsp:sp>
    <dsp:sp modelId="{E586F60F-32F5-4423-B81B-A9B2F8966D41}">
      <dsp:nvSpPr>
        <dsp:cNvPr id="0" name=""/>
        <dsp:cNvSpPr/>
      </dsp:nvSpPr>
      <dsp:spPr>
        <a:xfrm>
          <a:off x="4580184" y="2346810"/>
          <a:ext cx="1743232" cy="4125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מנהלת אגף א' הון אנושי </a:t>
          </a:r>
        </a:p>
      </dsp:txBody>
      <dsp:txXfrm>
        <a:off x="4580184" y="2346810"/>
        <a:ext cx="1743232" cy="412532"/>
      </dsp:txXfrm>
    </dsp:sp>
    <dsp:sp modelId="{0C940277-2089-4F01-BBAE-AAE39E3A2E97}">
      <dsp:nvSpPr>
        <dsp:cNvPr id="0" name=""/>
        <dsp:cNvSpPr/>
      </dsp:nvSpPr>
      <dsp:spPr>
        <a:xfrm>
          <a:off x="4595431" y="2932607"/>
          <a:ext cx="1743232" cy="4125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מנהל אגף א' רכש נכסים</a:t>
          </a:r>
          <a:br>
            <a:rPr lang="en-US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</a:br>
          <a:r>
            <a:rPr lang="he-IL" sz="1000" kern="1200" dirty="0">
              <a:latin typeface="Assistant" panose="00000500000000000000" pitchFamily="2" charset="-79"/>
              <a:ea typeface="+mn-ea"/>
              <a:cs typeface="Assistant" panose="00000500000000000000" pitchFamily="2" charset="-79"/>
            </a:rPr>
            <a:t>ולוגיסטיקה </a:t>
          </a:r>
        </a:p>
      </dsp:txBody>
      <dsp:txXfrm>
        <a:off x="4595431" y="2932607"/>
        <a:ext cx="1743232" cy="412532"/>
      </dsp:txXfrm>
    </dsp:sp>
    <dsp:sp modelId="{06D66E6E-85BD-4F17-9EDC-B0D25B21D09B}">
      <dsp:nvSpPr>
        <dsp:cNvPr id="0" name=""/>
        <dsp:cNvSpPr/>
      </dsp:nvSpPr>
      <dsp:spPr>
        <a:xfrm>
          <a:off x="5230035" y="595525"/>
          <a:ext cx="825065" cy="4125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1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000" kern="1200" dirty="0">
              <a:latin typeface="Assistant" panose="00000500000000000000" pitchFamily="2" charset="-79"/>
              <a:cs typeface="Assistant" panose="00000500000000000000" pitchFamily="2" charset="-79"/>
            </a:rPr>
            <a:t>ראש רשות הבדואים</a:t>
          </a:r>
        </a:p>
      </dsp:txBody>
      <dsp:txXfrm>
        <a:off x="5230035" y="595525"/>
        <a:ext cx="825065" cy="412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EBD9264-AEE2-4278-A8E3-0251B6757EE4}" type="datetimeFigureOut">
              <a:rPr lang="he-IL" smtClean="0"/>
              <a:t>ד'/תמוז/תשפ"ד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ED20779-8233-496A-8655-1ABA588EF7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79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bg>
      <p:bgPr>
        <a:solidFill>
          <a:srgbClr val="012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164F16C6-007F-D236-45BE-37F44D6E6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1136" b="42878"/>
          <a:stretch/>
        </p:blipFill>
        <p:spPr>
          <a:xfrm>
            <a:off x="8638307" y="1634765"/>
            <a:ext cx="3553693" cy="522323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07E6452-17C7-B5B6-4BA0-1E84F853D2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990" y="5849043"/>
            <a:ext cx="1435034" cy="70675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86CD9D1-D0D0-482D-8642-988F4E26A5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1122362"/>
            <a:ext cx="9144000" cy="2387600"/>
          </a:xfrm>
        </p:spPr>
        <p:txBody>
          <a:bodyPr anchor="b">
            <a:norm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ראשית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55D5E9B-E0B1-4335-9AB8-53FF4D5138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602038"/>
            <a:ext cx="9144000" cy="1655762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ראשית</a:t>
            </a:r>
          </a:p>
        </p:txBody>
      </p:sp>
    </p:spTree>
    <p:extLst>
      <p:ext uri="{BB962C8B-B14F-4D97-AF65-F5344CB8AC3E}">
        <p14:creationId xmlns:p14="http://schemas.microsoft.com/office/powerpoint/2010/main" val="394313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 עם רקע תמונה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DB3937-B62B-4599-862E-085412A92C32}"/>
              </a:ext>
            </a:extLst>
          </p:cNvPr>
          <p:cNvSpPr/>
          <p:nvPr userDrawn="1"/>
        </p:nvSpPr>
        <p:spPr>
          <a:xfrm>
            <a:off x="1" y="0"/>
            <a:ext cx="4063364" cy="6858000"/>
          </a:xfrm>
          <a:prstGeom prst="rect">
            <a:avLst/>
          </a:prstGeom>
          <a:solidFill>
            <a:srgbClr val="01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7E7E279-7FD0-4257-9466-8A0521916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50656" r="-297"/>
          <a:stretch/>
        </p:blipFill>
        <p:spPr>
          <a:xfrm>
            <a:off x="431241" y="0"/>
            <a:ext cx="3200881" cy="157479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EEB678-55AA-4106-A8AF-E9EDD92A88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41512"/>
            <a:ext cx="4063364" cy="2974975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pPr lvl="0"/>
            <a:r>
              <a:rPr lang="he-IL" dirty="0"/>
              <a:t>כותרת</a:t>
            </a:r>
          </a:p>
          <a:p>
            <a:pPr lvl="0"/>
            <a:r>
              <a:rPr lang="he-IL" dirty="0"/>
              <a:t>קצרה רקע</a:t>
            </a:r>
          </a:p>
          <a:p>
            <a:pPr lvl="0"/>
            <a:r>
              <a:rPr lang="he-IL" dirty="0"/>
              <a:t>תמונה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8D5682B-5267-4ECC-8E90-75ED6CC401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990" y="5849043"/>
            <a:ext cx="1435034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3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 עם רקע תמונה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DB3937-B62B-4599-862E-085412A92C32}"/>
              </a:ext>
            </a:extLst>
          </p:cNvPr>
          <p:cNvSpPr/>
          <p:nvPr userDrawn="1"/>
        </p:nvSpPr>
        <p:spPr>
          <a:xfrm>
            <a:off x="1" y="0"/>
            <a:ext cx="4063364" cy="6858000"/>
          </a:xfrm>
          <a:prstGeom prst="rect">
            <a:avLst/>
          </a:prstGeom>
          <a:solidFill>
            <a:srgbClr val="01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EEB678-55AA-4106-A8AF-E9EDD92A88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3662" y="1899905"/>
            <a:ext cx="7329949" cy="3058190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pPr lvl="0"/>
            <a:r>
              <a:rPr lang="he-IL" dirty="0"/>
              <a:t>כותרת שלוש</a:t>
            </a:r>
          </a:p>
          <a:p>
            <a:pPr lvl="0"/>
            <a:r>
              <a:rPr lang="he-IL" dirty="0"/>
              <a:t>שורות עם</a:t>
            </a:r>
          </a:p>
          <a:p>
            <a:pPr lvl="0"/>
            <a:r>
              <a:rPr lang="he-IL" dirty="0"/>
              <a:t>רקע תמונה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0F48B6A-0F2D-4820-9A04-E4843CEB7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895" r="-1182"/>
          <a:stretch/>
        </p:blipFill>
        <p:spPr>
          <a:xfrm>
            <a:off x="0" y="1282909"/>
            <a:ext cx="2162834" cy="43010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76E7E67-9338-43A0-A876-557666C863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8577" y="5849043"/>
            <a:ext cx="1435034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6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 עם רקע תמונה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DB3937-B62B-4599-862E-085412A92C32}"/>
              </a:ext>
            </a:extLst>
          </p:cNvPr>
          <p:cNvSpPr/>
          <p:nvPr userDrawn="1"/>
        </p:nvSpPr>
        <p:spPr>
          <a:xfrm>
            <a:off x="0" y="1082040"/>
            <a:ext cx="7680959" cy="4693920"/>
          </a:xfrm>
          <a:prstGeom prst="rect">
            <a:avLst/>
          </a:prstGeom>
          <a:solidFill>
            <a:srgbClr val="01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EEB678-55AA-4106-A8AF-E9EDD92A88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6321" y="1899905"/>
            <a:ext cx="4905131" cy="3058190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pPr lvl="0"/>
            <a:r>
              <a:rPr lang="he-IL" dirty="0"/>
              <a:t>כותרת שלוש</a:t>
            </a:r>
          </a:p>
          <a:p>
            <a:pPr lvl="0"/>
            <a:r>
              <a:rPr lang="he-IL" dirty="0"/>
              <a:t>שורות עם</a:t>
            </a:r>
          </a:p>
          <a:p>
            <a:pPr lvl="0"/>
            <a:r>
              <a:rPr lang="he-IL" dirty="0"/>
              <a:t>רקע תמונה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0F48B6A-0F2D-4820-9A04-E4843CEB7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895" r="-1182"/>
          <a:stretch/>
        </p:blipFill>
        <p:spPr>
          <a:xfrm>
            <a:off x="0" y="1282909"/>
            <a:ext cx="2162834" cy="43010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BF008F5-6D00-4BFE-8EBA-75B8482708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8577" y="5849043"/>
            <a:ext cx="1435034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03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 עם רקע תמונה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D360539-FD98-4449-974C-93D1CDD6933E}"/>
              </a:ext>
            </a:extLst>
          </p:cNvPr>
          <p:cNvSpPr/>
          <p:nvPr userDrawn="1"/>
        </p:nvSpPr>
        <p:spPr>
          <a:xfrm>
            <a:off x="-507061" y="3207381"/>
            <a:ext cx="3353515" cy="3425829"/>
          </a:xfrm>
          <a:prstGeom prst="ellipse">
            <a:avLst/>
          </a:prstGeom>
          <a:solidFill>
            <a:srgbClr val="00C0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7F749C-F91B-46CD-B12A-910FD4C8BECD}"/>
              </a:ext>
            </a:extLst>
          </p:cNvPr>
          <p:cNvSpPr/>
          <p:nvPr userDrawn="1"/>
        </p:nvSpPr>
        <p:spPr>
          <a:xfrm>
            <a:off x="-1375741" y="1146170"/>
            <a:ext cx="3353515" cy="3425829"/>
          </a:xfrm>
          <a:prstGeom prst="ellipse">
            <a:avLst/>
          </a:prstGeom>
          <a:solidFill>
            <a:srgbClr val="F47B2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DB3937-B62B-4599-862E-085412A92C32}"/>
              </a:ext>
            </a:extLst>
          </p:cNvPr>
          <p:cNvSpPr/>
          <p:nvPr userDrawn="1"/>
        </p:nvSpPr>
        <p:spPr>
          <a:xfrm>
            <a:off x="611890" y="541020"/>
            <a:ext cx="5654039" cy="5775960"/>
          </a:xfrm>
          <a:prstGeom prst="ellipse">
            <a:avLst/>
          </a:prstGeom>
          <a:solidFill>
            <a:srgbClr val="012B5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EEB678-55AA-4106-A8AF-E9EDD92A88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251" y="1899905"/>
            <a:ext cx="4905131" cy="3058190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pPr lvl="0"/>
            <a:r>
              <a:rPr lang="he-IL" dirty="0"/>
              <a:t>כותרת שלוש</a:t>
            </a:r>
          </a:p>
          <a:p>
            <a:pPr lvl="0"/>
            <a:r>
              <a:rPr lang="he-IL" dirty="0"/>
              <a:t>שורות עם</a:t>
            </a:r>
          </a:p>
          <a:p>
            <a:pPr lvl="0"/>
            <a:r>
              <a:rPr lang="he-IL" dirty="0"/>
              <a:t>רקע תמונה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5CE4CD-482E-4CE3-8D30-5C19B297C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8577" y="5849043"/>
            <a:ext cx="1435034" cy="706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3219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 עם רקע תמונה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D360539-FD98-4449-974C-93D1CDD6933E}"/>
              </a:ext>
            </a:extLst>
          </p:cNvPr>
          <p:cNvSpPr/>
          <p:nvPr userDrawn="1"/>
        </p:nvSpPr>
        <p:spPr>
          <a:xfrm>
            <a:off x="-507061" y="3207381"/>
            <a:ext cx="3353515" cy="3425829"/>
          </a:xfrm>
          <a:prstGeom prst="ellipse">
            <a:avLst/>
          </a:prstGeom>
          <a:solidFill>
            <a:srgbClr val="00C0F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7F749C-F91B-46CD-B12A-910FD4C8BECD}"/>
              </a:ext>
            </a:extLst>
          </p:cNvPr>
          <p:cNvSpPr/>
          <p:nvPr userDrawn="1"/>
        </p:nvSpPr>
        <p:spPr>
          <a:xfrm>
            <a:off x="-1375741" y="1146170"/>
            <a:ext cx="3353515" cy="3425829"/>
          </a:xfrm>
          <a:prstGeom prst="ellipse">
            <a:avLst/>
          </a:prstGeom>
          <a:solidFill>
            <a:srgbClr val="F47B2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DB3937-B62B-4599-862E-085412A92C32}"/>
              </a:ext>
            </a:extLst>
          </p:cNvPr>
          <p:cNvSpPr/>
          <p:nvPr userDrawn="1"/>
        </p:nvSpPr>
        <p:spPr>
          <a:xfrm>
            <a:off x="611890" y="541020"/>
            <a:ext cx="5654039" cy="577596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EEB678-55AA-4106-A8AF-E9EDD92A88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251" y="1899905"/>
            <a:ext cx="4905131" cy="3058190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rgbClr val="012B5D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pPr lvl="0"/>
            <a:r>
              <a:rPr lang="he-IL" dirty="0"/>
              <a:t>כותרת שלוש</a:t>
            </a:r>
          </a:p>
          <a:p>
            <a:pPr lvl="0"/>
            <a:r>
              <a:rPr lang="he-IL" dirty="0"/>
              <a:t>שורות עם</a:t>
            </a:r>
          </a:p>
          <a:p>
            <a:pPr lvl="0"/>
            <a:r>
              <a:rPr lang="he-IL" dirty="0"/>
              <a:t>רקע תמונה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E93E6F-2400-4E7F-86C1-E44C380940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8577" y="5849043"/>
            <a:ext cx="1435034" cy="706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53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ssistant" pitchFamily="2" charset="-79"/>
                <a:cs typeface="Assistant" pitchFamily="2" charset="-79"/>
              </a:defRPr>
            </a:lvl1pPr>
            <a:lvl2pPr>
              <a:defRPr b="0" i="0">
                <a:latin typeface="Assistant" pitchFamily="2" charset="-79"/>
                <a:cs typeface="Assistant" pitchFamily="2" charset="-79"/>
              </a:defRPr>
            </a:lvl2pPr>
            <a:lvl3pPr>
              <a:defRPr b="0" i="0">
                <a:latin typeface="Assistant" pitchFamily="2" charset="-79"/>
                <a:cs typeface="Assistant" pitchFamily="2" charset="-79"/>
              </a:defRPr>
            </a:lvl3pPr>
            <a:lvl4pPr>
              <a:defRPr b="0" i="0">
                <a:latin typeface="Assistant" pitchFamily="2" charset="-79"/>
                <a:cs typeface="Assistant" pitchFamily="2" charset="-79"/>
              </a:defRPr>
            </a:lvl4pPr>
            <a:lvl5pPr>
              <a:defRPr b="0" i="0">
                <a:latin typeface="Assistant" pitchFamily="2" charset="-79"/>
                <a:cs typeface="Assistant" pitchFamily="2" charset="-79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ssistant" pitchFamily="2" charset="-79"/>
                <a:cs typeface="Assistant" pitchFamily="2" charset="-79"/>
              </a:defRPr>
            </a:lvl1pPr>
            <a:lvl2pPr>
              <a:defRPr b="0" i="0">
                <a:latin typeface="Assistant" pitchFamily="2" charset="-79"/>
                <a:cs typeface="Assistant" pitchFamily="2" charset="-79"/>
              </a:defRPr>
            </a:lvl2pPr>
            <a:lvl3pPr>
              <a:defRPr b="0" i="0">
                <a:latin typeface="Assistant" pitchFamily="2" charset="-79"/>
                <a:cs typeface="Assistant" pitchFamily="2" charset="-79"/>
              </a:defRPr>
            </a:lvl3pPr>
            <a:lvl4pPr>
              <a:defRPr b="0" i="0">
                <a:latin typeface="Assistant" pitchFamily="2" charset="-79"/>
                <a:cs typeface="Assistant" pitchFamily="2" charset="-79"/>
              </a:defRPr>
            </a:lvl4pPr>
            <a:lvl5pPr>
              <a:defRPr b="0" i="0">
                <a:latin typeface="Assistant" pitchFamily="2" charset="-79"/>
                <a:cs typeface="Assistant" pitchFamily="2" charset="-79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E84094D-C6BD-49D5-B9C9-85FADACEB1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015" y="5849043"/>
            <a:ext cx="1435009" cy="70675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B4E9EB3-A9CF-48F0-9842-F34FA50E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3109"/>
          </a:xfrm>
        </p:spPr>
        <p:txBody>
          <a:bodyPr>
            <a:normAutofit/>
          </a:bodyPr>
          <a:lstStyle>
            <a:lvl1pPr>
              <a:defRPr sz="4400"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874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2B5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12B5D"/>
                </a:solidFill>
              </a:defRPr>
            </a:lvl1pPr>
            <a:lvl2pPr>
              <a:defRPr>
                <a:solidFill>
                  <a:srgbClr val="012B5D"/>
                </a:solidFill>
              </a:defRPr>
            </a:lvl2pPr>
            <a:lvl3pPr>
              <a:defRPr>
                <a:solidFill>
                  <a:srgbClr val="012B5D"/>
                </a:solidFill>
              </a:defRPr>
            </a:lvl3pPr>
            <a:lvl4pPr>
              <a:defRPr>
                <a:solidFill>
                  <a:srgbClr val="012B5D"/>
                </a:solidFill>
              </a:defRPr>
            </a:lvl4pPr>
            <a:lvl5pPr>
              <a:defRPr>
                <a:solidFill>
                  <a:srgbClr val="012B5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2B5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12B5D"/>
                </a:solidFill>
              </a:defRPr>
            </a:lvl1pPr>
            <a:lvl2pPr>
              <a:defRPr>
                <a:solidFill>
                  <a:srgbClr val="012B5D"/>
                </a:solidFill>
              </a:defRPr>
            </a:lvl2pPr>
            <a:lvl3pPr>
              <a:defRPr>
                <a:solidFill>
                  <a:srgbClr val="012B5D"/>
                </a:solidFill>
              </a:defRPr>
            </a:lvl3pPr>
            <a:lvl4pPr>
              <a:defRPr>
                <a:solidFill>
                  <a:srgbClr val="012B5D"/>
                </a:solidFill>
              </a:defRPr>
            </a:lvl4pPr>
            <a:lvl5pPr>
              <a:defRPr>
                <a:solidFill>
                  <a:srgbClr val="012B5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B56C816-86F2-40AA-9977-C6A54DB54B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015" y="5849043"/>
            <a:ext cx="1435009" cy="706755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EC3B6F8D-D508-4D38-82F7-3CC1A62A6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3109"/>
          </a:xfrm>
        </p:spPr>
        <p:txBody>
          <a:bodyPr>
            <a:normAutofit/>
          </a:bodyPr>
          <a:lstStyle>
            <a:lvl1pPr>
              <a:defRPr sz="4400"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817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ללא לוג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30804BC-447F-4D91-9632-4206852D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3109"/>
          </a:xfrm>
        </p:spPr>
        <p:txBody>
          <a:bodyPr>
            <a:normAutofit/>
          </a:bodyPr>
          <a:lstStyle>
            <a:lvl1pPr>
              <a:defRPr sz="4400"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C7399E9-1CEA-E7AA-9C03-82759467F1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583" y="1825625"/>
            <a:ext cx="11154834" cy="4351338"/>
          </a:xfrm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r>
              <a:rPr lang="he-IL" sz="2400" dirty="0">
                <a:solidFill>
                  <a:srgbClr val="012B5D"/>
                </a:solidFill>
                <a:latin typeface="Assistant" pitchFamily="2" charset="-79"/>
                <a:cs typeface="Assistant" pitchFamily="2" charset="-79"/>
              </a:rPr>
              <a:t>הכנס טקסט כאן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FD0A2B7-C9B0-40F0-AA9F-3C60786FB8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678" y="353177"/>
            <a:ext cx="1435034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97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0">
            <a:extLst>
              <a:ext uri="{FF2B5EF4-FFF2-40B4-BE49-F238E27FC236}">
                <a16:creationId xmlns:a16="http://schemas.microsoft.com/office/drawing/2014/main" id="{C3F2F769-8E9D-47C8-B9EA-F5DC8019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3109"/>
          </a:xfrm>
        </p:spPr>
        <p:txBody>
          <a:bodyPr>
            <a:normAutofit/>
          </a:bodyPr>
          <a:lstStyle>
            <a:lvl1pPr>
              <a:defRPr sz="4400"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ssistant" pitchFamily="2" charset="-79"/>
                <a:cs typeface="Assistant" pitchFamily="2" charset="-79"/>
              </a:defRPr>
            </a:lvl1pPr>
            <a:lvl2pPr>
              <a:defRPr b="0" i="0">
                <a:latin typeface="Assistant" pitchFamily="2" charset="-79"/>
                <a:cs typeface="Assistant" pitchFamily="2" charset="-79"/>
              </a:defRPr>
            </a:lvl2pPr>
            <a:lvl3pPr>
              <a:defRPr b="0" i="0">
                <a:latin typeface="Assistant" pitchFamily="2" charset="-79"/>
                <a:cs typeface="Assistant" pitchFamily="2" charset="-79"/>
              </a:defRPr>
            </a:lvl3pPr>
            <a:lvl4pPr>
              <a:defRPr b="0" i="0">
                <a:latin typeface="Assistant" pitchFamily="2" charset="-79"/>
                <a:cs typeface="Assistant" pitchFamily="2" charset="-79"/>
              </a:defRPr>
            </a:lvl4pPr>
            <a:lvl5pPr>
              <a:defRPr b="0" i="0">
                <a:latin typeface="Assistant" pitchFamily="2" charset="-79"/>
                <a:cs typeface="Assistant" pitchFamily="2" charset="-79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ssistant" pitchFamily="2" charset="-79"/>
                <a:cs typeface="Assistant" pitchFamily="2" charset="-79"/>
              </a:defRPr>
            </a:lvl1pPr>
            <a:lvl2pPr>
              <a:defRPr b="0" i="0">
                <a:latin typeface="Assistant" pitchFamily="2" charset="-79"/>
                <a:cs typeface="Assistant" pitchFamily="2" charset="-79"/>
              </a:defRPr>
            </a:lvl2pPr>
            <a:lvl3pPr>
              <a:defRPr b="0" i="0">
                <a:latin typeface="Assistant" pitchFamily="2" charset="-79"/>
                <a:cs typeface="Assistant" pitchFamily="2" charset="-79"/>
              </a:defRPr>
            </a:lvl3pPr>
            <a:lvl4pPr>
              <a:defRPr b="0" i="0">
                <a:latin typeface="Assistant" pitchFamily="2" charset="-79"/>
                <a:cs typeface="Assistant" pitchFamily="2" charset="-79"/>
              </a:defRPr>
            </a:lvl4pPr>
            <a:lvl5pPr>
              <a:defRPr b="0" i="0">
                <a:latin typeface="Assistant" pitchFamily="2" charset="-79"/>
                <a:cs typeface="Assistant" pitchFamily="2" charset="-79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9B61083-3888-4C77-8B75-DE51B4636C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678" y="353177"/>
            <a:ext cx="1435034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45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0">
            <a:extLst>
              <a:ext uri="{FF2B5EF4-FFF2-40B4-BE49-F238E27FC236}">
                <a16:creationId xmlns:a16="http://schemas.microsoft.com/office/drawing/2014/main" id="{D74370E5-B9EB-4DCD-94DA-00B518F8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3109"/>
          </a:xfrm>
        </p:spPr>
        <p:txBody>
          <a:bodyPr>
            <a:normAutofit/>
          </a:bodyPr>
          <a:lstStyle>
            <a:lvl1pPr>
              <a:defRPr sz="4400"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48A85F-D80A-433F-B1ED-3AF3CE707C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678" y="353177"/>
            <a:ext cx="1435034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 ללא אלמנט">
    <p:bg>
      <p:bgPr>
        <a:solidFill>
          <a:srgbClr val="012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D134CF4-A33E-4E18-9567-F1D1F36AE5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990" y="5849043"/>
            <a:ext cx="1435034" cy="706755"/>
          </a:xfrm>
          <a:prstGeom prst="rect">
            <a:avLst/>
          </a:prstGeom>
        </p:spPr>
      </p:pic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EACA7940-FB63-41D7-A9C4-E4904C0848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1122362"/>
            <a:ext cx="9144000" cy="2387600"/>
          </a:xfrm>
        </p:spPr>
        <p:txBody>
          <a:bodyPr anchor="b">
            <a:norm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ראשית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0F884D-8DB4-440A-AE29-2C7DAEAC9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602038"/>
            <a:ext cx="9144000" cy="1655762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ראשית</a:t>
            </a:r>
          </a:p>
        </p:txBody>
      </p:sp>
    </p:spTree>
    <p:extLst>
      <p:ext uri="{BB962C8B-B14F-4D97-AF65-F5344CB8AC3E}">
        <p14:creationId xmlns:p14="http://schemas.microsoft.com/office/powerpoint/2010/main" val="582650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ריקה רקע לב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F681B46-09FB-490C-919E-84F8DEB9A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015" y="5849043"/>
            <a:ext cx="1435009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4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ריקה רקע כחול">
    <p:bg>
      <p:bgPr>
        <a:solidFill>
          <a:srgbClr val="012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8C9B512-A0C1-4BC7-A094-2FE4370BAE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990" y="5849043"/>
            <a:ext cx="1435034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87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לוגו רקע לב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F681B46-09FB-490C-919E-84F8DEB9A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1018" y="2022895"/>
            <a:ext cx="5709964" cy="28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63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לוגו רקע כחול">
    <p:bg>
      <p:bgPr>
        <a:solidFill>
          <a:srgbClr val="012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8C9B512-A0C1-4BC7-A094-2FE4370BAE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40919" y="2022895"/>
            <a:ext cx="5710063" cy="281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 2">
    <p:bg>
      <p:bgPr>
        <a:solidFill>
          <a:srgbClr val="012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976E036-DE85-CA4B-316C-E5E1933206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135" t="54357"/>
          <a:stretch/>
        </p:blipFill>
        <p:spPr>
          <a:xfrm>
            <a:off x="0" y="-1"/>
            <a:ext cx="3470026" cy="288672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50772AC-7185-48EE-8FD8-ADA8251B54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990" y="5849043"/>
            <a:ext cx="1435034" cy="706755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7CD4D2F-EB36-4A53-B304-6AAB87E060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1709088"/>
            <a:ext cx="10515598" cy="2886725"/>
          </a:xfrm>
        </p:spPr>
        <p:txBody>
          <a:bodyPr anchor="b">
            <a:normAutofit/>
          </a:bodyPr>
          <a:lstStyle>
            <a:lvl1pPr marL="0" indent="0" algn="r">
              <a:buNone/>
              <a:defRPr sz="720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ראשית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1A4B9C7-5E6F-49B2-9319-3A5EF0C4DB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691743"/>
            <a:ext cx="10515599" cy="1404256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ראשית</a:t>
            </a:r>
          </a:p>
        </p:txBody>
      </p:sp>
    </p:spTree>
    <p:extLst>
      <p:ext uri="{BB962C8B-B14F-4D97-AF65-F5344CB8AC3E}">
        <p14:creationId xmlns:p14="http://schemas.microsoft.com/office/powerpoint/2010/main" val="284784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 3">
    <p:bg>
      <p:bgPr>
        <a:solidFill>
          <a:srgbClr val="012B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2D4F4E4-37DD-4E62-A12E-5069E0128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5368" y="808369"/>
            <a:ext cx="5241261" cy="5241261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7B5E6CB-D4D0-4296-AF24-EA98C44E4E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3434" y="1899905"/>
            <a:ext cx="4905131" cy="3058190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pPr lvl="0"/>
            <a:r>
              <a:rPr lang="he-IL" dirty="0"/>
              <a:t>כותרת</a:t>
            </a:r>
          </a:p>
          <a:p>
            <a:pPr lvl="0"/>
            <a:r>
              <a:rPr lang="he-IL" dirty="0"/>
              <a:t>שלוש</a:t>
            </a:r>
          </a:p>
          <a:p>
            <a:pPr lvl="0"/>
            <a:r>
              <a:rPr lang="he-IL" dirty="0"/>
              <a:t>שורות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16D3540-037C-4FCC-96EC-9DCA1194C2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990" y="5849043"/>
            <a:ext cx="1435034" cy="70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4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עם תוכן, כותרת מש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CF3088-055E-9938-83BD-C9B3C036BCA3}"/>
              </a:ext>
            </a:extLst>
          </p:cNvPr>
          <p:cNvSpPr/>
          <p:nvPr userDrawn="1"/>
        </p:nvSpPr>
        <p:spPr>
          <a:xfrm>
            <a:off x="1" y="0"/>
            <a:ext cx="4063364" cy="6858000"/>
          </a:xfrm>
          <a:prstGeom prst="rect">
            <a:avLst/>
          </a:prstGeom>
          <a:solidFill>
            <a:srgbClr val="01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656F6D-550D-DE46-6B4F-F5A385F2E0AD}"/>
              </a:ext>
            </a:extLst>
          </p:cNvPr>
          <p:cNvSpPr/>
          <p:nvPr userDrawn="1"/>
        </p:nvSpPr>
        <p:spPr>
          <a:xfrm>
            <a:off x="5788025" y="1714735"/>
            <a:ext cx="6059690" cy="45719"/>
          </a:xfrm>
          <a:prstGeom prst="rect">
            <a:avLst/>
          </a:prstGeom>
          <a:solidFill>
            <a:srgbClr val="01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96DC0958-C92D-F1A3-C218-8BAF230CFE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1089" y="294635"/>
            <a:ext cx="7476625" cy="769441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rgbClr val="002A5D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קצרה בלבד</a:t>
            </a:r>
            <a:endParaRPr lang="en-IL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2376104-C34F-66CD-6DDE-6F88DE0FFD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089" y="1097182"/>
            <a:ext cx="7476625" cy="426319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5D"/>
                </a:solidFill>
                <a:latin typeface="Assistant" pitchFamily="2" charset="-79"/>
                <a:cs typeface="Assistant" pitchFamily="2" charset="-79"/>
              </a:defRPr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משנית כאן</a:t>
            </a:r>
            <a:endParaRPr lang="en-IL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B271163-D225-556B-8272-A59546DEF5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724"/>
          <a:stretch/>
        </p:blipFill>
        <p:spPr>
          <a:xfrm>
            <a:off x="1944024" y="1282909"/>
            <a:ext cx="2119341" cy="430102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BE7A086-8E8D-4B17-A073-E2CE2BD176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990" y="5849043"/>
            <a:ext cx="1435034" cy="706755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01D40D6-8C13-4977-B611-AD65F052D8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84574" y="1951038"/>
            <a:ext cx="7463140" cy="4611677"/>
          </a:xfrm>
        </p:spPr>
        <p:txBody>
          <a:bodyPr vert="horz" lIns="91440" tIns="45720" rIns="91440" bIns="45720" rtlCol="1">
            <a:normAutofit/>
          </a:bodyPr>
          <a:lstStyle>
            <a:lvl1pPr>
              <a:defRPr lang="en-US" sz="1800" smtClean="0">
                <a:solidFill>
                  <a:srgbClr val="002A5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he-IL"/>
            </a:lvl5pPr>
          </a:lstStyle>
          <a:p>
            <a:pPr marL="0" lvl="0" indent="0">
              <a:buNone/>
            </a:pPr>
            <a:r>
              <a:rPr lang="he-IL" dirty="0"/>
              <a:t>פסקת טקסט כאן. רצוי שלא תהיה ארוכה מדי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עם 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656F6D-550D-DE46-6B4F-F5A385F2E0AD}"/>
              </a:ext>
            </a:extLst>
          </p:cNvPr>
          <p:cNvSpPr/>
          <p:nvPr userDrawn="1"/>
        </p:nvSpPr>
        <p:spPr>
          <a:xfrm>
            <a:off x="5788025" y="1186142"/>
            <a:ext cx="6059690" cy="45719"/>
          </a:xfrm>
          <a:prstGeom prst="rect">
            <a:avLst/>
          </a:prstGeom>
          <a:solidFill>
            <a:srgbClr val="01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2016664-D458-E417-52AB-37ABAFA7A4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59355" y="294635"/>
            <a:ext cx="7388360" cy="769441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rgbClr val="002A5D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קצרה בלבד</a:t>
            </a:r>
            <a:endParaRPr lang="en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D2CE3D-D9BA-4188-9A2E-65ACB65459B7}"/>
              </a:ext>
            </a:extLst>
          </p:cNvPr>
          <p:cNvSpPr/>
          <p:nvPr userDrawn="1"/>
        </p:nvSpPr>
        <p:spPr>
          <a:xfrm>
            <a:off x="1" y="0"/>
            <a:ext cx="4063364" cy="6858000"/>
          </a:xfrm>
          <a:prstGeom prst="rect">
            <a:avLst/>
          </a:prstGeom>
          <a:solidFill>
            <a:srgbClr val="012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5B5EA-04D8-4340-9D51-D4C2807CA2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724"/>
          <a:stretch/>
        </p:blipFill>
        <p:spPr>
          <a:xfrm>
            <a:off x="1944024" y="1282909"/>
            <a:ext cx="2119341" cy="430102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E736354-FBDE-4D98-9C45-C74FDC0A8E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990" y="5849043"/>
            <a:ext cx="1435034" cy="706755"/>
          </a:xfrm>
          <a:prstGeom prst="rect">
            <a:avLst/>
          </a:prstGeom>
        </p:spPr>
      </p:pic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B30D9072-F5F1-493D-8D9E-FC5B95D849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59354" y="1435262"/>
            <a:ext cx="7400853" cy="5127454"/>
          </a:xfrm>
        </p:spPr>
        <p:txBody>
          <a:bodyPr vert="horz" lIns="91440" tIns="45720" rIns="91440" bIns="45720" rtlCol="1">
            <a:normAutofit/>
          </a:bodyPr>
          <a:lstStyle>
            <a:lvl1pPr>
              <a:defRPr lang="en-US" sz="1800" smtClean="0">
                <a:solidFill>
                  <a:srgbClr val="012B5D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he-IL"/>
            </a:lvl5pPr>
          </a:lstStyle>
          <a:p>
            <a:pPr marL="0" lvl="0" indent="0">
              <a:buNone/>
            </a:pPr>
            <a:r>
              <a:rPr lang="he-IL" dirty="0"/>
              <a:t>פסקת טקסט כאן. רצוי שלא תהיה ארוכה מדי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3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עם תוכן, כותרת משנה-כחול">
    <p:bg>
      <p:bgPr>
        <a:solidFill>
          <a:srgbClr val="002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5B624B-20F6-47E0-A190-E648307D62E5}"/>
              </a:ext>
            </a:extLst>
          </p:cNvPr>
          <p:cNvSpPr/>
          <p:nvPr userDrawn="1"/>
        </p:nvSpPr>
        <p:spPr>
          <a:xfrm>
            <a:off x="1" y="0"/>
            <a:ext cx="40633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656F6D-550D-DE46-6B4F-F5A385F2E0AD}"/>
              </a:ext>
            </a:extLst>
          </p:cNvPr>
          <p:cNvSpPr/>
          <p:nvPr userDrawn="1"/>
        </p:nvSpPr>
        <p:spPr>
          <a:xfrm>
            <a:off x="5788025" y="1714735"/>
            <a:ext cx="605969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DC196F76-1D2A-E46B-77F6-FCA316BE0D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58073" y="294635"/>
            <a:ext cx="7389641" cy="769441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קצרה בלבד</a:t>
            </a:r>
            <a:endParaRPr lang="en-IL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068D991-EFAC-80CA-E02F-722141186E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8073" y="1097182"/>
            <a:ext cx="7389641" cy="426319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defRPr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משנית כאן</a:t>
            </a:r>
            <a:endParaRPr lang="en-I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143172E-67FE-4583-B007-0223C39CB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724"/>
          <a:stretch/>
        </p:blipFill>
        <p:spPr>
          <a:xfrm>
            <a:off x="1957509" y="1282909"/>
            <a:ext cx="2119341" cy="43010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BAED80E-5D45-46C7-9DB2-BC9C303E10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015" y="5849043"/>
            <a:ext cx="1435009" cy="706755"/>
          </a:xfrm>
          <a:prstGeom prst="rect">
            <a:avLst/>
          </a:prstGeom>
        </p:spPr>
      </p:pic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422281A3-4AF0-4E0C-B279-F4F3DA49CA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58073" y="1951038"/>
            <a:ext cx="7389641" cy="4611677"/>
          </a:xfrm>
        </p:spPr>
        <p:txBody>
          <a:bodyPr vert="horz" lIns="91440" tIns="45720" rIns="91440" bIns="45720" rtlCol="1">
            <a:normAutofit/>
          </a:bodyPr>
          <a:lstStyle>
            <a:lvl1pPr>
              <a:defRPr lang="en-US" sz="18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he-IL"/>
            </a:lvl5pPr>
          </a:lstStyle>
          <a:p>
            <a:pPr marL="0" lvl="0" indent="0">
              <a:buNone/>
            </a:pPr>
            <a:r>
              <a:rPr lang="he-IL" dirty="0"/>
              <a:t>פסקת טקסט כאן. רצוי שלא תהיה ארוכה מדי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עם תוכן-כחול">
    <p:bg>
      <p:bgPr>
        <a:solidFill>
          <a:srgbClr val="002A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656F6D-550D-DE46-6B4F-F5A385F2E0AD}"/>
              </a:ext>
            </a:extLst>
          </p:cNvPr>
          <p:cNvSpPr/>
          <p:nvPr userDrawn="1"/>
        </p:nvSpPr>
        <p:spPr>
          <a:xfrm>
            <a:off x="5788025" y="1186142"/>
            <a:ext cx="605969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4B1168-A87C-6152-EDC1-EEC9B83736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58073" y="294635"/>
            <a:ext cx="7389641" cy="769441"/>
          </a:xfr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כותרת קצרה בלבד</a:t>
            </a:r>
            <a:endParaRPr lang="en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A7A478-D7C8-405A-9A29-C5C2256BFDA5}"/>
              </a:ext>
            </a:extLst>
          </p:cNvPr>
          <p:cNvSpPr/>
          <p:nvPr userDrawn="1"/>
        </p:nvSpPr>
        <p:spPr>
          <a:xfrm>
            <a:off x="1" y="0"/>
            <a:ext cx="40633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B24C4ED-EB6B-402F-B153-37FF300D6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724"/>
          <a:stretch/>
        </p:blipFill>
        <p:spPr>
          <a:xfrm>
            <a:off x="1957509" y="1282909"/>
            <a:ext cx="2119341" cy="430102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5CF6669-EB11-4AE8-B294-3C09EA2D50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015" y="5849043"/>
            <a:ext cx="1435009" cy="706755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FFFDD83-AE18-4E56-A6CD-3C0A7CBE5ED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62130" y="1435262"/>
            <a:ext cx="7389641" cy="5127453"/>
          </a:xfrm>
        </p:spPr>
        <p:txBody>
          <a:bodyPr vert="horz" lIns="91440" tIns="45720" rIns="91440" bIns="45720" rtlCol="1">
            <a:normAutofit/>
          </a:bodyPr>
          <a:lstStyle>
            <a:lvl1pPr>
              <a:defRPr lang="en-US" sz="1800" smtClean="0">
                <a:solidFill>
                  <a:schemeClr val="bg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he-IL"/>
            </a:lvl5pPr>
          </a:lstStyle>
          <a:p>
            <a:pPr marL="0" lvl="0" indent="0">
              <a:buNone/>
            </a:pPr>
            <a:r>
              <a:rPr lang="he-IL" dirty="0"/>
              <a:t>פסקת טקסט כאן. רצוי שלא תהיה ארוכה מדי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7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עם תוכן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76949FF-419F-45C9-A1B3-A5F3F175AA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015" y="5849043"/>
            <a:ext cx="1435009" cy="70675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E239B-086A-4403-8DEF-0B150925F5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8583" y="1825624"/>
            <a:ext cx="11154833" cy="4351337"/>
          </a:xfrm>
        </p:spPr>
        <p:txBody>
          <a:bodyPr/>
          <a:lstStyle>
            <a:lvl1pPr marL="0" indent="0">
              <a:buNone/>
              <a:defRPr>
                <a:solidFill>
                  <a:srgbClr val="012B5D"/>
                </a:solidFill>
              </a:defRPr>
            </a:lvl1pPr>
          </a:lstStyle>
          <a:p>
            <a:pPr lvl="0"/>
            <a:r>
              <a:rPr lang="he-IL" dirty="0"/>
              <a:t>הכנס כותרת כאן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60CC7C8-44FE-4D91-9397-3046A169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803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3109"/>
          </a:xfrm>
          <a:prstGeom prst="rect">
            <a:avLst/>
          </a:prstGeom>
          <a:solidFill>
            <a:srgbClr val="012B5D"/>
          </a:solidFill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44339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1" r:id="rId3"/>
    <p:sldLayoutId id="2147483684" r:id="rId4"/>
    <p:sldLayoutId id="2147483662" r:id="rId5"/>
    <p:sldLayoutId id="2147483663" r:id="rId6"/>
    <p:sldLayoutId id="2147483664" r:id="rId7"/>
    <p:sldLayoutId id="2147483665" r:id="rId8"/>
    <p:sldLayoutId id="2147483650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52" r:id="rId15"/>
    <p:sldLayoutId id="2147483653" r:id="rId16"/>
    <p:sldLayoutId id="2147483660" r:id="rId17"/>
    <p:sldLayoutId id="2147483670" r:id="rId18"/>
    <p:sldLayoutId id="2147483671" r:id="rId19"/>
    <p:sldLayoutId id="2147483677" r:id="rId20"/>
    <p:sldLayoutId id="2147483678" r:id="rId21"/>
    <p:sldLayoutId id="2147483685" r:id="rId22"/>
    <p:sldLayoutId id="2147483686" r:id="rId23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1"/>
          </a:solidFill>
          <a:latin typeface="Assistant" pitchFamily="2" charset="-79"/>
          <a:ea typeface="+mj-ea"/>
          <a:cs typeface="Assistant" pitchFamily="2" charset="-79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ssistant" pitchFamily="2" charset="-79"/>
          <a:ea typeface="+mn-ea"/>
          <a:cs typeface="Assistant" pitchFamily="2" charset="-79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ssistant" pitchFamily="2" charset="-79"/>
          <a:ea typeface="+mn-ea"/>
          <a:cs typeface="Assistant" pitchFamily="2" charset="-79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ssistant" pitchFamily="2" charset="-79"/>
          <a:ea typeface="+mn-ea"/>
          <a:cs typeface="Assistant" pitchFamily="2" charset="-79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ssistant" pitchFamily="2" charset="-79"/>
          <a:ea typeface="+mn-ea"/>
          <a:cs typeface="Assistant" pitchFamily="2" charset="-79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ssistant" pitchFamily="2" charset="-79"/>
          <a:ea typeface="+mn-ea"/>
          <a:cs typeface="Assistant" pitchFamily="2" charset="-79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259137-BBED-403E-9AED-BE61EDFF0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ארגוני</a:t>
            </a:r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502B9EEF-00F0-4816-B7AC-CA10FC89F5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654282"/>
              </p:ext>
            </p:extLst>
          </p:nvPr>
        </p:nvGraphicFramePr>
        <p:xfrm>
          <a:off x="0" y="166772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33302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MSE">
      <a:dk1>
        <a:srgbClr val="012B5D"/>
      </a:dk1>
      <a:lt1>
        <a:sysClr val="window" lastClr="FFFFFF"/>
      </a:lt1>
      <a:dk2>
        <a:srgbClr val="012B5D"/>
      </a:dk2>
      <a:lt2>
        <a:srgbClr val="FFFFFF"/>
      </a:lt2>
      <a:accent1>
        <a:srgbClr val="012B5D"/>
      </a:accent1>
      <a:accent2>
        <a:srgbClr val="01588B"/>
      </a:accent2>
      <a:accent3>
        <a:srgbClr val="00879F"/>
      </a:accent3>
      <a:accent4>
        <a:srgbClr val="00B496"/>
      </a:accent4>
      <a:accent5>
        <a:srgbClr val="7FDB7D"/>
      </a:accent5>
      <a:accent6>
        <a:srgbClr val="F9F871"/>
      </a:accent6>
      <a:hlink>
        <a:srgbClr val="D6066C"/>
      </a:hlink>
      <a:folHlink>
        <a:srgbClr val="9805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ת2" id="{C8D7FC4F-D9E7-4A42-9BB8-30CBA290B15B}" vid="{0891DF14-FDF4-490D-AE97-55CE5D9AA449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טמפלייט משרד</Template>
  <TotalTime>9</TotalTime>
  <Words>87</Words>
  <Application>Microsoft Office PowerPoint</Application>
  <PresentationFormat>מסך רחב</PresentationFormat>
  <Paragraphs>18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Arial</vt:lpstr>
      <vt:lpstr>Assistant</vt:lpstr>
      <vt:lpstr>Assistant ExtraBold</vt:lpstr>
      <vt:lpstr>Assistant SemiBold</vt:lpstr>
      <vt:lpstr>Calibri</vt:lpstr>
      <vt:lpstr>ערכת נושא Office</vt:lpstr>
      <vt:lpstr>מבנה ארגוני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מבנה ארגוני</dc:title>
  <dc:creator>יותם דוברין</dc:creator>
  <cp:lastModifiedBy>אורטל חוברה</cp:lastModifiedBy>
  <cp:revision>3</cp:revision>
  <dcterms:created xsi:type="dcterms:W3CDTF">2023-06-04T12:52:41Z</dcterms:created>
  <dcterms:modified xsi:type="dcterms:W3CDTF">2024-07-10T10:25:45Z</dcterms:modified>
</cp:coreProperties>
</file>