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6" r:id="rId1"/>
  </p:sldMasterIdLst>
  <p:notesMasterIdLst>
    <p:notesMasterId r:id="rId11"/>
  </p:notesMasterIdLst>
  <p:sldIdLst>
    <p:sldId id="4691" r:id="rId2"/>
    <p:sldId id="4684" r:id="rId3"/>
    <p:sldId id="4725" r:id="rId4"/>
    <p:sldId id="4722" r:id="rId5"/>
    <p:sldId id="4731" r:id="rId6"/>
    <p:sldId id="4729" r:id="rId7"/>
    <p:sldId id="4693" r:id="rId8"/>
    <p:sldId id="4727" r:id="rId9"/>
    <p:sldId id="4724" r:id="rId10"/>
  </p:sldIdLst>
  <p:sldSz cx="12192000" cy="6858000"/>
  <p:notesSz cx="6769100" cy="9906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3DE3B44-F7A7-1AC5-61C3-A597AD58FBDD}" name="טלי כרמל מרפי" initials="טכמ" userId="S::TaliC@iroads.co.il::4b72845d-a0db-457e-ab17-3ea36f3adc8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איר אבידן" initials="מא" lastIdx="1" clrIdx="0">
    <p:extLst>
      <p:ext uri="{19B8F6BF-5375-455C-9EA6-DF929625EA0E}">
        <p15:presenceInfo xmlns:p15="http://schemas.microsoft.com/office/powerpoint/2012/main" userId="S::MeirA@iroads.co.il::35c9c8ef-8972-4ad0-a04c-32f4cff36cd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3C9F46"/>
    <a:srgbClr val="6F2F83"/>
    <a:srgbClr val="EE4E35"/>
    <a:srgbClr val="EDC549"/>
    <a:srgbClr val="F89C33"/>
    <a:srgbClr val="55B847"/>
    <a:srgbClr val="FEC540"/>
    <a:srgbClr val="4CB7EB"/>
    <a:srgbClr val="71C3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סגנון בהיר 3 - הדגשה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7AC3CCA-C797-4891-BE02-D94E43425B78}" styleName="סגנון ביניים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סגנון בהיר 2 - הדגשה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סגנון ביניים 3 - הדגשה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3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73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97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Relationship Id="rId22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786A7A-7B02-49CB-ADEC-973D1756E15A}" type="doc">
      <dgm:prSet loTypeId="urn:microsoft.com/office/officeart/2005/8/layout/list1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pPr rtl="1"/>
          <a:endParaRPr lang="he-IL"/>
        </a:p>
      </dgm:t>
    </dgm:pt>
    <dgm:pt modelId="{E96ED663-E2C4-40A5-A8BE-AA4DA32980B4}">
      <dgm:prSet phldrT="[טקסט]" custT="1"/>
      <dgm:spPr/>
      <dgm:t>
        <a:bodyPr/>
        <a:lstStyle/>
        <a:p>
          <a:pPr algn="ctr" rtl="1"/>
          <a:r>
            <a:rPr lang="he-IL" sz="16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רכבות קליע בישראל</a:t>
          </a:r>
        </a:p>
      </dgm:t>
    </dgm:pt>
    <dgm:pt modelId="{A4E3B568-D4E1-4702-8EAC-3CA69587D140}" type="parTrans" cxnId="{AC511974-1618-474C-A719-0CFE5BBC1A09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7238424-C488-41EE-89CA-0B2C45BF1F8C}" type="sibTrans" cxnId="{AC511974-1618-474C-A719-0CFE5BBC1A09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8BA9FC1-A5BF-4E57-B88D-4745799E4EDB}">
      <dgm:prSet phldrT="[טקסט]" custT="1"/>
      <dgm:spPr>
        <a:ln>
          <a:solidFill>
            <a:srgbClr val="41719C"/>
          </a:solidFill>
        </a:ln>
      </dgm:spPr>
      <dgm:t>
        <a:bodyPr/>
        <a:lstStyle/>
        <a:p>
          <a:pPr algn="r" rtl="1">
            <a:spcAft>
              <a:spcPts val="0"/>
            </a:spcAft>
            <a:buNone/>
          </a:pPr>
          <a:r>
            <a:rPr lang="he-IL" sz="2800" b="0" spc="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תוכן עניינים</a:t>
          </a:r>
          <a:endParaRPr lang="he-IL" sz="2800" b="0" spc="0" dirty="0">
            <a:solidFill>
              <a:schemeClr val="tx1">
                <a:lumMod val="50000"/>
                <a:lumOff val="50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85AF241-E3DC-4119-83CC-95B2EAE45E6D}" type="parTrans" cxnId="{A2C707B3-C71C-4D02-A523-6A17E8B7190D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820038A-F35A-4392-8926-86CC98EFEE8C}" type="sibTrans" cxnId="{A2C707B3-C71C-4D02-A523-6A17E8B7190D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7DAB180-6222-4FEC-894E-9CE8E3BAC4F3}" type="pres">
      <dgm:prSet presAssocID="{E7786A7A-7B02-49CB-ADEC-973D1756E15A}" presName="linear" presStyleCnt="0">
        <dgm:presLayoutVars>
          <dgm:dir val="rev"/>
          <dgm:animLvl val="lvl"/>
          <dgm:resizeHandles val="exact"/>
        </dgm:presLayoutVars>
      </dgm:prSet>
      <dgm:spPr/>
    </dgm:pt>
    <dgm:pt modelId="{F9599A77-F2EF-40CB-B0A3-96FB81CB07FB}" type="pres">
      <dgm:prSet presAssocID="{E96ED663-E2C4-40A5-A8BE-AA4DA32980B4}" presName="parentLin" presStyleCnt="0"/>
      <dgm:spPr/>
    </dgm:pt>
    <dgm:pt modelId="{33A436D7-6FF5-432D-A45F-07CA75CDCD23}" type="pres">
      <dgm:prSet presAssocID="{E96ED663-E2C4-40A5-A8BE-AA4DA32980B4}" presName="parentLeftMargin" presStyleLbl="node1" presStyleIdx="0" presStyleCnt="1"/>
      <dgm:spPr/>
    </dgm:pt>
    <dgm:pt modelId="{13EA49B6-E409-4DB4-A818-FDD2ACEBC586}" type="pres">
      <dgm:prSet presAssocID="{E96ED663-E2C4-40A5-A8BE-AA4DA32980B4}" presName="parentText" presStyleLbl="node1" presStyleIdx="0" presStyleCnt="1" custScaleX="40164" custScaleY="120415">
        <dgm:presLayoutVars>
          <dgm:chMax val="0"/>
          <dgm:bulletEnabled val="1"/>
        </dgm:presLayoutVars>
      </dgm:prSet>
      <dgm:spPr/>
    </dgm:pt>
    <dgm:pt modelId="{BBA31911-6539-4FC3-96C2-C7D978C9D9C5}" type="pres">
      <dgm:prSet presAssocID="{E96ED663-E2C4-40A5-A8BE-AA4DA32980B4}" presName="negativeSpace" presStyleCnt="0"/>
      <dgm:spPr/>
    </dgm:pt>
    <dgm:pt modelId="{174F866F-D046-481F-AD77-0701EA8698D3}" type="pres">
      <dgm:prSet presAssocID="{E96ED663-E2C4-40A5-A8BE-AA4DA32980B4}" presName="childText" presStyleLbl="conFgAcc1" presStyleIdx="0" presStyleCnt="1" custScaleX="77846" custScaleY="82213" custLinFactNeighborX="-2252" custLinFactNeighborY="7168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AC511974-1618-474C-A719-0CFE5BBC1A09}" srcId="{E7786A7A-7B02-49CB-ADEC-973D1756E15A}" destId="{E96ED663-E2C4-40A5-A8BE-AA4DA32980B4}" srcOrd="0" destOrd="0" parTransId="{A4E3B568-D4E1-4702-8EAC-3CA69587D140}" sibTransId="{57238424-C488-41EE-89CA-0B2C45BF1F8C}"/>
    <dgm:cxn modelId="{542A0F58-DFE3-49F3-8AB6-096B29B27D76}" type="presOf" srcId="{08BA9FC1-A5BF-4E57-B88D-4745799E4EDB}" destId="{174F866F-D046-481F-AD77-0701EA8698D3}" srcOrd="0" destOrd="0" presId="urn:microsoft.com/office/officeart/2005/8/layout/list1"/>
    <dgm:cxn modelId="{54AFEC84-55E2-49E5-9875-46E4BDC72888}" type="presOf" srcId="{E7786A7A-7B02-49CB-ADEC-973D1756E15A}" destId="{B7DAB180-6222-4FEC-894E-9CE8E3BAC4F3}" srcOrd="0" destOrd="0" presId="urn:microsoft.com/office/officeart/2005/8/layout/list1"/>
    <dgm:cxn modelId="{A2C707B3-C71C-4D02-A523-6A17E8B7190D}" srcId="{E96ED663-E2C4-40A5-A8BE-AA4DA32980B4}" destId="{08BA9FC1-A5BF-4E57-B88D-4745799E4EDB}" srcOrd="0" destOrd="0" parTransId="{585AF241-E3DC-4119-83CC-95B2EAE45E6D}" sibTransId="{1820038A-F35A-4392-8926-86CC98EFEE8C}"/>
    <dgm:cxn modelId="{68BD9FCF-D7A8-4FB7-B5FA-7DC1CE4EFCBF}" type="presOf" srcId="{E96ED663-E2C4-40A5-A8BE-AA4DA32980B4}" destId="{13EA49B6-E409-4DB4-A818-FDD2ACEBC586}" srcOrd="1" destOrd="0" presId="urn:microsoft.com/office/officeart/2005/8/layout/list1"/>
    <dgm:cxn modelId="{B15144EC-6832-4343-8C25-5BB9F14B2EB2}" type="presOf" srcId="{E96ED663-E2C4-40A5-A8BE-AA4DA32980B4}" destId="{33A436D7-6FF5-432D-A45F-07CA75CDCD23}" srcOrd="0" destOrd="0" presId="urn:microsoft.com/office/officeart/2005/8/layout/list1"/>
    <dgm:cxn modelId="{2BFB81D5-24B5-4495-82EB-1A21AA47FEC3}" type="presParOf" srcId="{B7DAB180-6222-4FEC-894E-9CE8E3BAC4F3}" destId="{F9599A77-F2EF-40CB-B0A3-96FB81CB07FB}" srcOrd="0" destOrd="0" presId="urn:microsoft.com/office/officeart/2005/8/layout/list1"/>
    <dgm:cxn modelId="{1963DFAF-7C94-4734-9392-21CDF4F6026B}" type="presParOf" srcId="{F9599A77-F2EF-40CB-B0A3-96FB81CB07FB}" destId="{33A436D7-6FF5-432D-A45F-07CA75CDCD23}" srcOrd="0" destOrd="0" presId="urn:microsoft.com/office/officeart/2005/8/layout/list1"/>
    <dgm:cxn modelId="{2F3FF5C8-6423-4857-AB00-72DE2B219CC5}" type="presParOf" srcId="{F9599A77-F2EF-40CB-B0A3-96FB81CB07FB}" destId="{13EA49B6-E409-4DB4-A818-FDD2ACEBC586}" srcOrd="1" destOrd="0" presId="urn:microsoft.com/office/officeart/2005/8/layout/list1"/>
    <dgm:cxn modelId="{53CA2563-69AE-479F-A950-E1D88A616493}" type="presParOf" srcId="{B7DAB180-6222-4FEC-894E-9CE8E3BAC4F3}" destId="{BBA31911-6539-4FC3-96C2-C7D978C9D9C5}" srcOrd="1" destOrd="0" presId="urn:microsoft.com/office/officeart/2005/8/layout/list1"/>
    <dgm:cxn modelId="{8A0BEB2E-96A4-4E2F-A6F6-390117DD8102}" type="presParOf" srcId="{B7DAB180-6222-4FEC-894E-9CE8E3BAC4F3}" destId="{174F866F-D046-481F-AD77-0701EA8698D3}" srcOrd="2" destOrd="0" presId="urn:microsoft.com/office/officeart/2005/8/layout/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49E2B22-4780-4AF2-BDC0-03E6C423804E}" type="doc">
      <dgm:prSet loTypeId="urn:microsoft.com/office/officeart/2005/8/layout/chevron2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pPr rtl="1"/>
          <a:endParaRPr lang="he-IL"/>
        </a:p>
      </dgm:t>
    </dgm:pt>
    <dgm:pt modelId="{B744A584-D378-4158-8569-5E7E4836F96D}">
      <dgm:prSet phldrT="[טקסט]" custT="1"/>
      <dgm:spPr/>
      <dgm:t>
        <a:bodyPr/>
        <a:lstStyle/>
        <a:p>
          <a:pPr rtl="1"/>
          <a:r>
            <a:rPr lang="he-IL" b="1" dirty="0"/>
            <a:t>קיבוע תקציב לפרויקט רכבתי לחיבור ישראל – מק"ש ועד אילת</a:t>
          </a:r>
          <a:endParaRPr lang="he-IL" sz="2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3104F25-7827-465D-877C-079FD8A1DA41}" type="parTrans" cxnId="{C2EF36BA-44D1-450F-B4EA-82713B37C91E}">
      <dgm:prSet/>
      <dgm:spPr/>
      <dgm:t>
        <a:bodyPr/>
        <a:lstStyle/>
        <a:p>
          <a:pPr rtl="1"/>
          <a:endParaRPr lang="he-IL" sz="2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A0D4ABB-DB4E-4D3F-A88D-2A7E55521B03}" type="sibTrans" cxnId="{C2EF36BA-44D1-450F-B4EA-82713B37C91E}">
      <dgm:prSet/>
      <dgm:spPr/>
      <dgm:t>
        <a:bodyPr/>
        <a:lstStyle/>
        <a:p>
          <a:pPr rtl="1"/>
          <a:endParaRPr lang="he-IL" sz="2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550A3C3-03CB-45BF-ABA5-08864D739DA8}">
      <dgm:prSet custT="1"/>
      <dgm:spPr/>
      <dgm:t>
        <a:bodyPr/>
        <a:lstStyle/>
        <a:p>
          <a:pPr rtl="1"/>
          <a:r>
            <a:rPr lang="he-IL" sz="2000" b="1" dirty="0"/>
            <a:t>הקמת ועדת היגוי משותפת – רה"מ, תחבורה, אוצר ופנים</a:t>
          </a:r>
        </a:p>
      </dgm:t>
    </dgm:pt>
    <dgm:pt modelId="{76F10013-15A3-4717-84DC-BEB42F98778B}" type="parTrans" cxnId="{C8AB186A-8CB5-4FEC-B46A-B462B610B1C6}">
      <dgm:prSet/>
      <dgm:spPr/>
      <dgm:t>
        <a:bodyPr/>
        <a:lstStyle/>
        <a:p>
          <a:pPr rtl="1"/>
          <a:endParaRPr lang="he-IL"/>
        </a:p>
      </dgm:t>
    </dgm:pt>
    <dgm:pt modelId="{2F7DD390-F8AA-47EC-9538-61D3465861BD}" type="sibTrans" cxnId="{C8AB186A-8CB5-4FEC-B46A-B462B610B1C6}">
      <dgm:prSet/>
      <dgm:spPr/>
      <dgm:t>
        <a:bodyPr/>
        <a:lstStyle/>
        <a:p>
          <a:pPr rtl="1"/>
          <a:endParaRPr lang="he-IL"/>
        </a:p>
      </dgm:t>
    </dgm:pt>
    <dgm:pt modelId="{5D281BC2-6DC4-4476-A01B-DD2937CB8037}">
      <dgm:prSet custT="1"/>
      <dgm:spPr/>
      <dgm:t>
        <a:bodyPr/>
        <a:lstStyle/>
        <a:p>
          <a:pPr rtl="1"/>
          <a:r>
            <a:rPr lang="he-IL" sz="2000" b="1" dirty="0"/>
            <a:t>הקמת חברה ממשלתית למגה פרויקטים</a:t>
          </a:r>
        </a:p>
      </dgm:t>
    </dgm:pt>
    <dgm:pt modelId="{D1FAB021-70A5-44E0-9BB9-AE9715A4AB0F}" type="parTrans" cxnId="{9ED358A6-702B-4C1B-BF9D-4F327EA35D15}">
      <dgm:prSet/>
      <dgm:spPr/>
      <dgm:t>
        <a:bodyPr/>
        <a:lstStyle/>
        <a:p>
          <a:pPr rtl="1"/>
          <a:endParaRPr lang="he-IL"/>
        </a:p>
      </dgm:t>
    </dgm:pt>
    <dgm:pt modelId="{CD4CA013-1733-4E94-AF4C-491F59009BD9}" type="sibTrans" cxnId="{9ED358A6-702B-4C1B-BF9D-4F327EA35D15}">
      <dgm:prSet/>
      <dgm:spPr/>
      <dgm:t>
        <a:bodyPr/>
        <a:lstStyle/>
        <a:p>
          <a:pPr rtl="1"/>
          <a:endParaRPr lang="he-IL"/>
        </a:p>
      </dgm:t>
    </dgm:pt>
    <dgm:pt modelId="{2A6B4B68-45F3-4836-A42D-765B051DE9A9}">
      <dgm:prSet phldrT="[טקסט]" custT="1"/>
      <dgm:spPr/>
      <dgm:t>
        <a:bodyPr/>
        <a:lstStyle/>
        <a:p>
          <a:pPr rtl="1"/>
          <a:r>
            <a:rPr lang="he-IL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</a:t>
          </a:r>
        </a:p>
      </dgm:t>
    </dgm:pt>
    <dgm:pt modelId="{2900EFC0-76C2-4EDB-BEB4-92F1A8A21DB3}" type="parTrans" cxnId="{B162095D-2FE3-49ED-B8C2-C05F5222BE2B}">
      <dgm:prSet/>
      <dgm:spPr/>
      <dgm:t>
        <a:bodyPr/>
        <a:lstStyle/>
        <a:p>
          <a:pPr rtl="1"/>
          <a:endParaRPr lang="he-IL"/>
        </a:p>
      </dgm:t>
    </dgm:pt>
    <dgm:pt modelId="{A9521954-4FEB-4AE6-9DCF-F8A9955531CB}" type="sibTrans" cxnId="{B162095D-2FE3-49ED-B8C2-C05F5222BE2B}">
      <dgm:prSet/>
      <dgm:spPr/>
      <dgm:t>
        <a:bodyPr/>
        <a:lstStyle/>
        <a:p>
          <a:pPr rtl="1"/>
          <a:endParaRPr lang="he-IL"/>
        </a:p>
      </dgm:t>
    </dgm:pt>
    <dgm:pt modelId="{51CAF7F9-67C9-45F1-808A-8F09E86E7AEC}">
      <dgm:prSet/>
      <dgm:spPr/>
      <dgm:t>
        <a:bodyPr/>
        <a:lstStyle/>
        <a:p>
          <a:pPr rtl="1"/>
          <a:r>
            <a:rPr lang="he-IL" b="1" dirty="0"/>
            <a:t>2</a:t>
          </a:r>
        </a:p>
      </dgm:t>
    </dgm:pt>
    <dgm:pt modelId="{49ABB58B-BD14-45C6-A2FB-15F2E9899E34}" type="parTrans" cxnId="{D356A300-1C91-4C29-9764-54702B0FABE9}">
      <dgm:prSet/>
      <dgm:spPr/>
      <dgm:t>
        <a:bodyPr/>
        <a:lstStyle/>
        <a:p>
          <a:pPr rtl="1"/>
          <a:endParaRPr lang="he-IL"/>
        </a:p>
      </dgm:t>
    </dgm:pt>
    <dgm:pt modelId="{9EC6F7EA-C21C-426A-A68C-4847AAF23EA7}" type="sibTrans" cxnId="{D356A300-1C91-4C29-9764-54702B0FABE9}">
      <dgm:prSet/>
      <dgm:spPr/>
      <dgm:t>
        <a:bodyPr/>
        <a:lstStyle/>
        <a:p>
          <a:pPr rtl="1"/>
          <a:endParaRPr lang="he-IL"/>
        </a:p>
      </dgm:t>
    </dgm:pt>
    <dgm:pt modelId="{7EC93286-64F5-4533-A5F1-07C3F88057C3}">
      <dgm:prSet/>
      <dgm:spPr/>
      <dgm:t>
        <a:bodyPr/>
        <a:lstStyle/>
        <a:p>
          <a:pPr rtl="1"/>
          <a:r>
            <a:rPr lang="he-IL" b="1" dirty="0"/>
            <a:t>3</a:t>
          </a:r>
        </a:p>
      </dgm:t>
    </dgm:pt>
    <dgm:pt modelId="{B051DE06-DE1A-4712-898B-CF75D8C123ED}" type="parTrans" cxnId="{5FB5A632-F254-441D-850C-52235B81CF69}">
      <dgm:prSet/>
      <dgm:spPr/>
      <dgm:t>
        <a:bodyPr/>
        <a:lstStyle/>
        <a:p>
          <a:pPr rtl="1"/>
          <a:endParaRPr lang="he-IL"/>
        </a:p>
      </dgm:t>
    </dgm:pt>
    <dgm:pt modelId="{332889FD-CB9E-4AF0-8749-24E1BD862992}" type="sibTrans" cxnId="{5FB5A632-F254-441D-850C-52235B81CF69}">
      <dgm:prSet/>
      <dgm:spPr/>
      <dgm:t>
        <a:bodyPr/>
        <a:lstStyle/>
        <a:p>
          <a:pPr rtl="1"/>
          <a:endParaRPr lang="he-IL"/>
        </a:p>
      </dgm:t>
    </dgm:pt>
    <dgm:pt modelId="{59383B8A-5BC4-43D3-ADC0-AD11AB091905}" type="pres">
      <dgm:prSet presAssocID="{F49E2B22-4780-4AF2-BDC0-03E6C423804E}" presName="linearFlow" presStyleCnt="0">
        <dgm:presLayoutVars>
          <dgm:dir val="rev"/>
          <dgm:animLvl val="lvl"/>
          <dgm:resizeHandles val="exact"/>
        </dgm:presLayoutVars>
      </dgm:prSet>
      <dgm:spPr/>
    </dgm:pt>
    <dgm:pt modelId="{45E1018C-2401-4E00-83A7-2C976C47E4EE}" type="pres">
      <dgm:prSet presAssocID="{2A6B4B68-45F3-4836-A42D-765B051DE9A9}" presName="composite" presStyleCnt="0"/>
      <dgm:spPr/>
    </dgm:pt>
    <dgm:pt modelId="{4AF4D545-6C62-4977-AE4C-66FB495880DB}" type="pres">
      <dgm:prSet presAssocID="{2A6B4B68-45F3-4836-A42D-765B051DE9A9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FAA29690-9989-403B-B49C-29D8F15DB779}" type="pres">
      <dgm:prSet presAssocID="{2A6B4B68-45F3-4836-A42D-765B051DE9A9}" presName="descendantText" presStyleLbl="alignAcc1" presStyleIdx="0" presStyleCnt="3">
        <dgm:presLayoutVars>
          <dgm:bulletEnabled val="1"/>
        </dgm:presLayoutVars>
      </dgm:prSet>
      <dgm:spPr/>
    </dgm:pt>
    <dgm:pt modelId="{31BC33BC-14EC-4A70-B112-324E8FACB34E}" type="pres">
      <dgm:prSet presAssocID="{A9521954-4FEB-4AE6-9DCF-F8A9955531CB}" presName="sp" presStyleCnt="0"/>
      <dgm:spPr/>
    </dgm:pt>
    <dgm:pt modelId="{87F5B2F0-B9FA-49D5-BDC6-FDC175B3E43A}" type="pres">
      <dgm:prSet presAssocID="{51CAF7F9-67C9-45F1-808A-8F09E86E7AEC}" presName="composite" presStyleCnt="0"/>
      <dgm:spPr/>
    </dgm:pt>
    <dgm:pt modelId="{270358E0-FCEE-47EC-A56B-2EC52B18EC4C}" type="pres">
      <dgm:prSet presAssocID="{51CAF7F9-67C9-45F1-808A-8F09E86E7AEC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87381960-CA42-422C-AB3A-4E1349B70457}" type="pres">
      <dgm:prSet presAssocID="{51CAF7F9-67C9-45F1-808A-8F09E86E7AEC}" presName="descendantText" presStyleLbl="alignAcc1" presStyleIdx="1" presStyleCnt="3">
        <dgm:presLayoutVars>
          <dgm:bulletEnabled val="1"/>
        </dgm:presLayoutVars>
      </dgm:prSet>
      <dgm:spPr/>
    </dgm:pt>
    <dgm:pt modelId="{BE8346D0-A625-4C7E-869F-6BAFD42EAA13}" type="pres">
      <dgm:prSet presAssocID="{9EC6F7EA-C21C-426A-A68C-4847AAF23EA7}" presName="sp" presStyleCnt="0"/>
      <dgm:spPr/>
    </dgm:pt>
    <dgm:pt modelId="{9682EBE5-648D-4122-A252-C7A86605F564}" type="pres">
      <dgm:prSet presAssocID="{7EC93286-64F5-4533-A5F1-07C3F88057C3}" presName="composite" presStyleCnt="0"/>
      <dgm:spPr/>
    </dgm:pt>
    <dgm:pt modelId="{F5A57C1C-22B1-4997-89BC-18C41500C793}" type="pres">
      <dgm:prSet presAssocID="{7EC93286-64F5-4533-A5F1-07C3F88057C3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8124179D-52D7-445C-9582-0871EB785F78}" type="pres">
      <dgm:prSet presAssocID="{7EC93286-64F5-4533-A5F1-07C3F88057C3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D356A300-1C91-4C29-9764-54702B0FABE9}" srcId="{F49E2B22-4780-4AF2-BDC0-03E6C423804E}" destId="{51CAF7F9-67C9-45F1-808A-8F09E86E7AEC}" srcOrd="1" destOrd="0" parTransId="{49ABB58B-BD14-45C6-A2FB-15F2E9899E34}" sibTransId="{9EC6F7EA-C21C-426A-A68C-4847AAF23EA7}"/>
    <dgm:cxn modelId="{77BD560F-B54F-4A7B-A1F9-60EDACE91C4C}" type="presOf" srcId="{F49E2B22-4780-4AF2-BDC0-03E6C423804E}" destId="{59383B8A-5BC4-43D3-ADC0-AD11AB091905}" srcOrd="0" destOrd="0" presId="urn:microsoft.com/office/officeart/2005/8/layout/chevron2"/>
    <dgm:cxn modelId="{5FB5A632-F254-441D-850C-52235B81CF69}" srcId="{F49E2B22-4780-4AF2-BDC0-03E6C423804E}" destId="{7EC93286-64F5-4533-A5F1-07C3F88057C3}" srcOrd="2" destOrd="0" parTransId="{B051DE06-DE1A-4712-898B-CF75D8C123ED}" sibTransId="{332889FD-CB9E-4AF0-8749-24E1BD862992}"/>
    <dgm:cxn modelId="{C4EF225C-C9D2-4976-A1F8-F57CFA1957E3}" type="presOf" srcId="{2A6B4B68-45F3-4836-A42D-765B051DE9A9}" destId="{4AF4D545-6C62-4977-AE4C-66FB495880DB}" srcOrd="0" destOrd="0" presId="urn:microsoft.com/office/officeart/2005/8/layout/chevron2"/>
    <dgm:cxn modelId="{B162095D-2FE3-49ED-B8C2-C05F5222BE2B}" srcId="{F49E2B22-4780-4AF2-BDC0-03E6C423804E}" destId="{2A6B4B68-45F3-4836-A42D-765B051DE9A9}" srcOrd="0" destOrd="0" parTransId="{2900EFC0-76C2-4EDB-BEB4-92F1A8A21DB3}" sibTransId="{A9521954-4FEB-4AE6-9DCF-F8A9955531CB}"/>
    <dgm:cxn modelId="{EE20E141-FCE1-4EE9-BD19-F8C371090E8F}" type="presOf" srcId="{51CAF7F9-67C9-45F1-808A-8F09E86E7AEC}" destId="{270358E0-FCEE-47EC-A56B-2EC52B18EC4C}" srcOrd="0" destOrd="0" presId="urn:microsoft.com/office/officeart/2005/8/layout/chevron2"/>
    <dgm:cxn modelId="{10710865-AA4F-46A6-9900-786E5EF6E697}" type="presOf" srcId="{7EC93286-64F5-4533-A5F1-07C3F88057C3}" destId="{F5A57C1C-22B1-4997-89BC-18C41500C793}" srcOrd="0" destOrd="0" presId="urn:microsoft.com/office/officeart/2005/8/layout/chevron2"/>
    <dgm:cxn modelId="{C8AB186A-8CB5-4FEC-B46A-B462B610B1C6}" srcId="{51CAF7F9-67C9-45F1-808A-8F09E86E7AEC}" destId="{E550A3C3-03CB-45BF-ABA5-08864D739DA8}" srcOrd="0" destOrd="0" parTransId="{76F10013-15A3-4717-84DC-BEB42F98778B}" sibTransId="{2F7DD390-F8AA-47EC-9538-61D3465861BD}"/>
    <dgm:cxn modelId="{A825B788-998E-46F3-9F66-05AC41FC68F3}" type="presOf" srcId="{B744A584-D378-4158-8569-5E7E4836F96D}" destId="{FAA29690-9989-403B-B49C-29D8F15DB779}" srcOrd="0" destOrd="0" presId="urn:microsoft.com/office/officeart/2005/8/layout/chevron2"/>
    <dgm:cxn modelId="{9ED358A6-702B-4C1B-BF9D-4F327EA35D15}" srcId="{7EC93286-64F5-4533-A5F1-07C3F88057C3}" destId="{5D281BC2-6DC4-4476-A01B-DD2937CB8037}" srcOrd="0" destOrd="0" parTransId="{D1FAB021-70A5-44E0-9BB9-AE9715A4AB0F}" sibTransId="{CD4CA013-1733-4E94-AF4C-491F59009BD9}"/>
    <dgm:cxn modelId="{C2EF36BA-44D1-450F-B4EA-82713B37C91E}" srcId="{2A6B4B68-45F3-4836-A42D-765B051DE9A9}" destId="{B744A584-D378-4158-8569-5E7E4836F96D}" srcOrd="0" destOrd="0" parTransId="{63104F25-7827-465D-877C-079FD8A1DA41}" sibTransId="{9A0D4ABB-DB4E-4D3F-A88D-2A7E55521B03}"/>
    <dgm:cxn modelId="{3D2500D3-8A40-4578-B7FC-134A57C01108}" type="presOf" srcId="{E550A3C3-03CB-45BF-ABA5-08864D739DA8}" destId="{87381960-CA42-422C-AB3A-4E1349B70457}" srcOrd="0" destOrd="0" presId="urn:microsoft.com/office/officeart/2005/8/layout/chevron2"/>
    <dgm:cxn modelId="{8E4A92E0-BE00-4721-98FF-4196310D8299}" type="presOf" srcId="{5D281BC2-6DC4-4476-A01B-DD2937CB8037}" destId="{8124179D-52D7-445C-9582-0871EB785F78}" srcOrd="0" destOrd="0" presId="urn:microsoft.com/office/officeart/2005/8/layout/chevron2"/>
    <dgm:cxn modelId="{7610728B-87CC-4669-A0E1-CF29A01ED3EA}" type="presParOf" srcId="{59383B8A-5BC4-43D3-ADC0-AD11AB091905}" destId="{45E1018C-2401-4E00-83A7-2C976C47E4EE}" srcOrd="0" destOrd="0" presId="urn:microsoft.com/office/officeart/2005/8/layout/chevron2"/>
    <dgm:cxn modelId="{B13FDC41-FE60-4112-856C-A64FAA4C7478}" type="presParOf" srcId="{45E1018C-2401-4E00-83A7-2C976C47E4EE}" destId="{4AF4D545-6C62-4977-AE4C-66FB495880DB}" srcOrd="0" destOrd="0" presId="urn:microsoft.com/office/officeart/2005/8/layout/chevron2"/>
    <dgm:cxn modelId="{A05310F8-6403-47B4-9F8A-876F1081345C}" type="presParOf" srcId="{45E1018C-2401-4E00-83A7-2C976C47E4EE}" destId="{FAA29690-9989-403B-B49C-29D8F15DB779}" srcOrd="1" destOrd="0" presId="urn:microsoft.com/office/officeart/2005/8/layout/chevron2"/>
    <dgm:cxn modelId="{707B95FA-8E1A-48D6-8713-1FB08D53987F}" type="presParOf" srcId="{59383B8A-5BC4-43D3-ADC0-AD11AB091905}" destId="{31BC33BC-14EC-4A70-B112-324E8FACB34E}" srcOrd="1" destOrd="0" presId="urn:microsoft.com/office/officeart/2005/8/layout/chevron2"/>
    <dgm:cxn modelId="{A681F5E5-E4FB-4177-AC23-01796E08CFF1}" type="presParOf" srcId="{59383B8A-5BC4-43D3-ADC0-AD11AB091905}" destId="{87F5B2F0-B9FA-49D5-BDC6-FDC175B3E43A}" srcOrd="2" destOrd="0" presId="urn:microsoft.com/office/officeart/2005/8/layout/chevron2"/>
    <dgm:cxn modelId="{037D282D-6787-439D-BA72-452DED1B6491}" type="presParOf" srcId="{87F5B2F0-B9FA-49D5-BDC6-FDC175B3E43A}" destId="{270358E0-FCEE-47EC-A56B-2EC52B18EC4C}" srcOrd="0" destOrd="0" presId="urn:microsoft.com/office/officeart/2005/8/layout/chevron2"/>
    <dgm:cxn modelId="{DCB9E07C-1870-47B8-8D65-7D656C64092E}" type="presParOf" srcId="{87F5B2F0-B9FA-49D5-BDC6-FDC175B3E43A}" destId="{87381960-CA42-422C-AB3A-4E1349B70457}" srcOrd="1" destOrd="0" presId="urn:microsoft.com/office/officeart/2005/8/layout/chevron2"/>
    <dgm:cxn modelId="{8DAA2FBF-EB5B-44A1-9103-01985572DDDF}" type="presParOf" srcId="{59383B8A-5BC4-43D3-ADC0-AD11AB091905}" destId="{BE8346D0-A625-4C7E-869F-6BAFD42EAA13}" srcOrd="3" destOrd="0" presId="urn:microsoft.com/office/officeart/2005/8/layout/chevron2"/>
    <dgm:cxn modelId="{B258FB0C-348F-4824-849C-16A03F83243F}" type="presParOf" srcId="{59383B8A-5BC4-43D3-ADC0-AD11AB091905}" destId="{9682EBE5-648D-4122-A252-C7A86605F564}" srcOrd="4" destOrd="0" presId="urn:microsoft.com/office/officeart/2005/8/layout/chevron2"/>
    <dgm:cxn modelId="{9F70C8A4-605F-4B05-8A25-A09D0509EE14}" type="presParOf" srcId="{9682EBE5-648D-4122-A252-C7A86605F564}" destId="{F5A57C1C-22B1-4997-89BC-18C41500C793}" srcOrd="0" destOrd="0" presId="urn:microsoft.com/office/officeart/2005/8/layout/chevron2"/>
    <dgm:cxn modelId="{57E5C780-FED1-40C8-9C9D-9C3BC4B34DDC}" type="presParOf" srcId="{9682EBE5-648D-4122-A252-C7A86605F564}" destId="{8124179D-52D7-445C-9582-0871EB785F7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7786A7A-7B02-49CB-ADEC-973D1756E15A}" type="doc">
      <dgm:prSet loTypeId="urn:microsoft.com/office/officeart/2005/8/layout/list1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pPr rtl="1"/>
          <a:endParaRPr lang="he-IL"/>
        </a:p>
      </dgm:t>
    </dgm:pt>
    <dgm:pt modelId="{08BA9FC1-A5BF-4E57-B88D-4745799E4EDB}">
      <dgm:prSet phldrT="[טקסט]" custT="1"/>
      <dgm:spPr/>
      <dgm:t>
        <a:bodyPr/>
        <a:lstStyle/>
        <a:p>
          <a:pPr algn="r" rtl="1">
            <a:spcAft>
              <a:spcPts val="0"/>
            </a:spcAft>
            <a:buNone/>
          </a:pPr>
          <a:r>
            <a:rPr lang="he-IL" sz="2400" b="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פירוט התכנית</a:t>
          </a:r>
          <a:endParaRPr lang="he-IL" sz="2400" b="0" spc="0" dirty="0">
            <a:solidFill>
              <a:schemeClr val="bg1">
                <a:lumMod val="50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85AF241-E3DC-4119-83CC-95B2EAE45E6D}" type="parTrans" cxnId="{A2C707B3-C71C-4D02-A523-6A17E8B7190D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820038A-F35A-4392-8926-86CC98EFEE8C}" type="sibTrans" cxnId="{A2C707B3-C71C-4D02-A523-6A17E8B7190D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96ED663-E2C4-40A5-A8BE-AA4DA32980B4}">
      <dgm:prSet phldrT="[טקסט]" custT="1"/>
      <dgm:spPr/>
      <dgm:t>
        <a:bodyPr/>
        <a:lstStyle/>
        <a:p>
          <a:pPr algn="ctr" rtl="1"/>
          <a:r>
            <a:rPr lang="he-IL" sz="16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נספח</a:t>
          </a:r>
        </a:p>
      </dgm:t>
    </dgm:pt>
    <dgm:pt modelId="{57238424-C488-41EE-89CA-0B2C45BF1F8C}" type="sibTrans" cxnId="{AC511974-1618-474C-A719-0CFE5BBC1A09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4E3B568-D4E1-4702-8EAC-3CA69587D140}" type="parTrans" cxnId="{AC511974-1618-474C-A719-0CFE5BBC1A09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7DAB180-6222-4FEC-894E-9CE8E3BAC4F3}" type="pres">
      <dgm:prSet presAssocID="{E7786A7A-7B02-49CB-ADEC-973D1756E15A}" presName="linear" presStyleCnt="0">
        <dgm:presLayoutVars>
          <dgm:dir val="rev"/>
          <dgm:animLvl val="lvl"/>
          <dgm:resizeHandles val="exact"/>
        </dgm:presLayoutVars>
      </dgm:prSet>
      <dgm:spPr/>
    </dgm:pt>
    <dgm:pt modelId="{F9599A77-F2EF-40CB-B0A3-96FB81CB07FB}" type="pres">
      <dgm:prSet presAssocID="{E96ED663-E2C4-40A5-A8BE-AA4DA32980B4}" presName="parentLin" presStyleCnt="0"/>
      <dgm:spPr/>
    </dgm:pt>
    <dgm:pt modelId="{33A436D7-6FF5-432D-A45F-07CA75CDCD23}" type="pres">
      <dgm:prSet presAssocID="{E96ED663-E2C4-40A5-A8BE-AA4DA32980B4}" presName="parentLeftMargin" presStyleLbl="node1" presStyleIdx="0" presStyleCnt="1"/>
      <dgm:spPr/>
    </dgm:pt>
    <dgm:pt modelId="{13EA49B6-E409-4DB4-A818-FDD2ACEBC586}" type="pres">
      <dgm:prSet presAssocID="{E96ED663-E2C4-40A5-A8BE-AA4DA32980B4}" presName="parentText" presStyleLbl="node1" presStyleIdx="0" presStyleCnt="1" custScaleX="53718" custScaleY="79181">
        <dgm:presLayoutVars>
          <dgm:chMax val="0"/>
          <dgm:bulletEnabled val="1"/>
        </dgm:presLayoutVars>
      </dgm:prSet>
      <dgm:spPr/>
    </dgm:pt>
    <dgm:pt modelId="{BBA31911-6539-4FC3-96C2-C7D978C9D9C5}" type="pres">
      <dgm:prSet presAssocID="{E96ED663-E2C4-40A5-A8BE-AA4DA32980B4}" presName="negativeSpace" presStyleCnt="0"/>
      <dgm:spPr/>
    </dgm:pt>
    <dgm:pt modelId="{174F866F-D046-481F-AD77-0701EA8698D3}" type="pres">
      <dgm:prSet presAssocID="{E96ED663-E2C4-40A5-A8BE-AA4DA32980B4}" presName="childText" presStyleLbl="conFgAcc1" presStyleIdx="0" presStyleCnt="1" custScaleX="100000" custScaleY="82213" custLinFactY="196373" custLinFactNeighborX="-33405" custLinFactNeighborY="200000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AC511974-1618-474C-A719-0CFE5BBC1A09}" srcId="{E7786A7A-7B02-49CB-ADEC-973D1756E15A}" destId="{E96ED663-E2C4-40A5-A8BE-AA4DA32980B4}" srcOrd="0" destOrd="0" parTransId="{A4E3B568-D4E1-4702-8EAC-3CA69587D140}" sibTransId="{57238424-C488-41EE-89CA-0B2C45BF1F8C}"/>
    <dgm:cxn modelId="{542A0F58-DFE3-49F3-8AB6-096B29B27D76}" type="presOf" srcId="{08BA9FC1-A5BF-4E57-B88D-4745799E4EDB}" destId="{174F866F-D046-481F-AD77-0701EA8698D3}" srcOrd="0" destOrd="0" presId="urn:microsoft.com/office/officeart/2005/8/layout/list1"/>
    <dgm:cxn modelId="{54AFEC84-55E2-49E5-9875-46E4BDC72888}" type="presOf" srcId="{E7786A7A-7B02-49CB-ADEC-973D1756E15A}" destId="{B7DAB180-6222-4FEC-894E-9CE8E3BAC4F3}" srcOrd="0" destOrd="0" presId="urn:microsoft.com/office/officeart/2005/8/layout/list1"/>
    <dgm:cxn modelId="{A2C707B3-C71C-4D02-A523-6A17E8B7190D}" srcId="{E96ED663-E2C4-40A5-A8BE-AA4DA32980B4}" destId="{08BA9FC1-A5BF-4E57-B88D-4745799E4EDB}" srcOrd="0" destOrd="0" parTransId="{585AF241-E3DC-4119-83CC-95B2EAE45E6D}" sibTransId="{1820038A-F35A-4392-8926-86CC98EFEE8C}"/>
    <dgm:cxn modelId="{68BD9FCF-D7A8-4FB7-B5FA-7DC1CE4EFCBF}" type="presOf" srcId="{E96ED663-E2C4-40A5-A8BE-AA4DA32980B4}" destId="{13EA49B6-E409-4DB4-A818-FDD2ACEBC586}" srcOrd="1" destOrd="0" presId="urn:microsoft.com/office/officeart/2005/8/layout/list1"/>
    <dgm:cxn modelId="{B15144EC-6832-4343-8C25-5BB9F14B2EB2}" type="presOf" srcId="{E96ED663-E2C4-40A5-A8BE-AA4DA32980B4}" destId="{33A436D7-6FF5-432D-A45F-07CA75CDCD23}" srcOrd="0" destOrd="0" presId="urn:microsoft.com/office/officeart/2005/8/layout/list1"/>
    <dgm:cxn modelId="{2BFB81D5-24B5-4495-82EB-1A21AA47FEC3}" type="presParOf" srcId="{B7DAB180-6222-4FEC-894E-9CE8E3BAC4F3}" destId="{F9599A77-F2EF-40CB-B0A3-96FB81CB07FB}" srcOrd="0" destOrd="0" presId="urn:microsoft.com/office/officeart/2005/8/layout/list1"/>
    <dgm:cxn modelId="{1963DFAF-7C94-4734-9392-21CDF4F6026B}" type="presParOf" srcId="{F9599A77-F2EF-40CB-B0A3-96FB81CB07FB}" destId="{33A436D7-6FF5-432D-A45F-07CA75CDCD23}" srcOrd="0" destOrd="0" presId="urn:microsoft.com/office/officeart/2005/8/layout/list1"/>
    <dgm:cxn modelId="{2F3FF5C8-6423-4857-AB00-72DE2B219CC5}" type="presParOf" srcId="{F9599A77-F2EF-40CB-B0A3-96FB81CB07FB}" destId="{13EA49B6-E409-4DB4-A818-FDD2ACEBC586}" srcOrd="1" destOrd="0" presId="urn:microsoft.com/office/officeart/2005/8/layout/list1"/>
    <dgm:cxn modelId="{53CA2563-69AE-479F-A950-E1D88A616493}" type="presParOf" srcId="{B7DAB180-6222-4FEC-894E-9CE8E3BAC4F3}" destId="{BBA31911-6539-4FC3-96C2-C7D978C9D9C5}" srcOrd="1" destOrd="0" presId="urn:microsoft.com/office/officeart/2005/8/layout/list1"/>
    <dgm:cxn modelId="{8A0BEB2E-96A4-4E2F-A6F6-390117DD8102}" type="presParOf" srcId="{B7DAB180-6222-4FEC-894E-9CE8E3BAC4F3}" destId="{174F866F-D046-481F-AD77-0701EA8698D3}" srcOrd="2" destOrd="0" presId="urn:microsoft.com/office/officeart/2005/8/layout/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7786A7A-7B02-49CB-ADEC-973D1756E15A}" type="doc">
      <dgm:prSet loTypeId="urn:microsoft.com/office/officeart/2005/8/layout/list1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pPr rtl="1"/>
          <a:endParaRPr lang="he-IL"/>
        </a:p>
      </dgm:t>
    </dgm:pt>
    <dgm:pt modelId="{E96ED663-E2C4-40A5-A8BE-AA4DA32980B4}">
      <dgm:prSet phldrT="[טקסט]" custT="1"/>
      <dgm:spPr/>
      <dgm:t>
        <a:bodyPr/>
        <a:lstStyle/>
        <a:p>
          <a:pPr algn="ctr" rtl="1"/>
          <a:r>
            <a:rPr lang="he-I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החלטות</a:t>
          </a:r>
        </a:p>
      </dgm:t>
    </dgm:pt>
    <dgm:pt modelId="{A4E3B568-D4E1-4702-8EAC-3CA69587D140}" type="parTrans" cxnId="{AC511974-1618-474C-A719-0CFE5BBC1A09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7238424-C488-41EE-89CA-0B2C45BF1F8C}" type="sibTrans" cxnId="{AC511974-1618-474C-A719-0CFE5BBC1A09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8BA9FC1-A5BF-4E57-B88D-4745799E4EDB}">
      <dgm:prSet phldrT="[טקסט]" custT="1"/>
      <dgm:spPr/>
      <dgm:t>
        <a:bodyPr/>
        <a:lstStyle/>
        <a:p>
          <a:pPr algn="r" rtl="1">
            <a:spcAft>
              <a:spcPts val="0"/>
            </a:spcAft>
            <a:buNone/>
          </a:pPr>
          <a:r>
            <a:rPr lang="he-IL" sz="2400" b="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נקודות החלטה נדרשות</a:t>
          </a:r>
          <a:endParaRPr lang="he-IL" sz="2400" b="0" spc="0" dirty="0">
            <a:solidFill>
              <a:schemeClr val="bg1">
                <a:lumMod val="50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85AF241-E3DC-4119-83CC-95B2EAE45E6D}" type="parTrans" cxnId="{A2C707B3-C71C-4D02-A523-6A17E8B7190D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820038A-F35A-4392-8926-86CC98EFEE8C}" type="sibTrans" cxnId="{A2C707B3-C71C-4D02-A523-6A17E8B7190D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7DAB180-6222-4FEC-894E-9CE8E3BAC4F3}" type="pres">
      <dgm:prSet presAssocID="{E7786A7A-7B02-49CB-ADEC-973D1756E15A}" presName="linear" presStyleCnt="0">
        <dgm:presLayoutVars>
          <dgm:dir val="rev"/>
          <dgm:animLvl val="lvl"/>
          <dgm:resizeHandles val="exact"/>
        </dgm:presLayoutVars>
      </dgm:prSet>
      <dgm:spPr/>
    </dgm:pt>
    <dgm:pt modelId="{F9599A77-F2EF-40CB-B0A3-96FB81CB07FB}" type="pres">
      <dgm:prSet presAssocID="{E96ED663-E2C4-40A5-A8BE-AA4DA32980B4}" presName="parentLin" presStyleCnt="0"/>
      <dgm:spPr/>
    </dgm:pt>
    <dgm:pt modelId="{33A436D7-6FF5-432D-A45F-07CA75CDCD23}" type="pres">
      <dgm:prSet presAssocID="{E96ED663-E2C4-40A5-A8BE-AA4DA32980B4}" presName="parentLeftMargin" presStyleLbl="node1" presStyleIdx="0" presStyleCnt="1"/>
      <dgm:spPr/>
    </dgm:pt>
    <dgm:pt modelId="{13EA49B6-E409-4DB4-A818-FDD2ACEBC586}" type="pres">
      <dgm:prSet presAssocID="{E96ED663-E2C4-40A5-A8BE-AA4DA32980B4}" presName="parentText" presStyleLbl="node1" presStyleIdx="0" presStyleCnt="1" custScaleX="48157" custScaleY="120539">
        <dgm:presLayoutVars>
          <dgm:chMax val="0"/>
          <dgm:bulletEnabled val="1"/>
        </dgm:presLayoutVars>
      </dgm:prSet>
      <dgm:spPr/>
    </dgm:pt>
    <dgm:pt modelId="{BBA31911-6539-4FC3-96C2-C7D978C9D9C5}" type="pres">
      <dgm:prSet presAssocID="{E96ED663-E2C4-40A5-A8BE-AA4DA32980B4}" presName="negativeSpace" presStyleCnt="0"/>
      <dgm:spPr/>
    </dgm:pt>
    <dgm:pt modelId="{174F866F-D046-481F-AD77-0701EA8698D3}" type="pres">
      <dgm:prSet presAssocID="{E96ED663-E2C4-40A5-A8BE-AA4DA32980B4}" presName="childText" presStyleLbl="conFgAcc1" presStyleIdx="0" presStyleCnt="1" custScaleX="100000" custScaleY="82213" custLinFactY="196373" custLinFactNeighborX="-33405" custLinFactNeighborY="200000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AC511974-1618-474C-A719-0CFE5BBC1A09}" srcId="{E7786A7A-7B02-49CB-ADEC-973D1756E15A}" destId="{E96ED663-E2C4-40A5-A8BE-AA4DA32980B4}" srcOrd="0" destOrd="0" parTransId="{A4E3B568-D4E1-4702-8EAC-3CA69587D140}" sibTransId="{57238424-C488-41EE-89CA-0B2C45BF1F8C}"/>
    <dgm:cxn modelId="{542A0F58-DFE3-49F3-8AB6-096B29B27D76}" type="presOf" srcId="{08BA9FC1-A5BF-4E57-B88D-4745799E4EDB}" destId="{174F866F-D046-481F-AD77-0701EA8698D3}" srcOrd="0" destOrd="0" presId="urn:microsoft.com/office/officeart/2005/8/layout/list1"/>
    <dgm:cxn modelId="{54AFEC84-55E2-49E5-9875-46E4BDC72888}" type="presOf" srcId="{E7786A7A-7B02-49CB-ADEC-973D1756E15A}" destId="{B7DAB180-6222-4FEC-894E-9CE8E3BAC4F3}" srcOrd="0" destOrd="0" presId="urn:microsoft.com/office/officeart/2005/8/layout/list1"/>
    <dgm:cxn modelId="{A2C707B3-C71C-4D02-A523-6A17E8B7190D}" srcId="{E96ED663-E2C4-40A5-A8BE-AA4DA32980B4}" destId="{08BA9FC1-A5BF-4E57-B88D-4745799E4EDB}" srcOrd="0" destOrd="0" parTransId="{585AF241-E3DC-4119-83CC-95B2EAE45E6D}" sibTransId="{1820038A-F35A-4392-8926-86CC98EFEE8C}"/>
    <dgm:cxn modelId="{68BD9FCF-D7A8-4FB7-B5FA-7DC1CE4EFCBF}" type="presOf" srcId="{E96ED663-E2C4-40A5-A8BE-AA4DA32980B4}" destId="{13EA49B6-E409-4DB4-A818-FDD2ACEBC586}" srcOrd="1" destOrd="0" presId="urn:microsoft.com/office/officeart/2005/8/layout/list1"/>
    <dgm:cxn modelId="{B15144EC-6832-4343-8C25-5BB9F14B2EB2}" type="presOf" srcId="{E96ED663-E2C4-40A5-A8BE-AA4DA32980B4}" destId="{33A436D7-6FF5-432D-A45F-07CA75CDCD23}" srcOrd="0" destOrd="0" presId="urn:microsoft.com/office/officeart/2005/8/layout/list1"/>
    <dgm:cxn modelId="{2BFB81D5-24B5-4495-82EB-1A21AA47FEC3}" type="presParOf" srcId="{B7DAB180-6222-4FEC-894E-9CE8E3BAC4F3}" destId="{F9599A77-F2EF-40CB-B0A3-96FB81CB07FB}" srcOrd="0" destOrd="0" presId="urn:microsoft.com/office/officeart/2005/8/layout/list1"/>
    <dgm:cxn modelId="{1963DFAF-7C94-4734-9392-21CDF4F6026B}" type="presParOf" srcId="{F9599A77-F2EF-40CB-B0A3-96FB81CB07FB}" destId="{33A436D7-6FF5-432D-A45F-07CA75CDCD23}" srcOrd="0" destOrd="0" presId="urn:microsoft.com/office/officeart/2005/8/layout/list1"/>
    <dgm:cxn modelId="{2F3FF5C8-6423-4857-AB00-72DE2B219CC5}" type="presParOf" srcId="{F9599A77-F2EF-40CB-B0A3-96FB81CB07FB}" destId="{13EA49B6-E409-4DB4-A818-FDD2ACEBC586}" srcOrd="1" destOrd="0" presId="urn:microsoft.com/office/officeart/2005/8/layout/list1"/>
    <dgm:cxn modelId="{53CA2563-69AE-479F-A950-E1D88A616493}" type="presParOf" srcId="{B7DAB180-6222-4FEC-894E-9CE8E3BAC4F3}" destId="{BBA31911-6539-4FC3-96C2-C7D978C9D9C5}" srcOrd="1" destOrd="0" presId="urn:microsoft.com/office/officeart/2005/8/layout/list1"/>
    <dgm:cxn modelId="{8A0BEB2E-96A4-4E2F-A6F6-390117DD8102}" type="presParOf" srcId="{B7DAB180-6222-4FEC-894E-9CE8E3BAC4F3}" destId="{174F866F-D046-481F-AD77-0701EA8698D3}" srcOrd="2" destOrd="0" presId="urn:microsoft.com/office/officeart/2005/8/layout/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9E2B22-4780-4AF2-BDC0-03E6C423804E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pPr rtl="1"/>
          <a:endParaRPr lang="he-IL"/>
        </a:p>
      </dgm:t>
    </dgm:pt>
    <dgm:pt modelId="{B744A584-D378-4158-8569-5E7E4836F96D}">
      <dgm:prSet phldrT="[טקסט]" custT="1"/>
      <dgm:spPr/>
      <dgm:t>
        <a:bodyPr/>
        <a:lstStyle/>
        <a:p>
          <a:pPr rtl="1"/>
          <a:r>
            <a:rPr lang="he-IL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סקירת טכנולוגיות גלובלית</a:t>
          </a:r>
        </a:p>
      </dgm:t>
    </dgm:pt>
    <dgm:pt modelId="{63104F25-7827-465D-877C-079FD8A1DA41}" type="parTrans" cxnId="{C2EF36BA-44D1-450F-B4EA-82713B37C91E}">
      <dgm:prSet/>
      <dgm:spPr/>
      <dgm:t>
        <a:bodyPr/>
        <a:lstStyle/>
        <a:p>
          <a:pPr rtl="1"/>
          <a:endParaRPr lang="he-IL" sz="2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A0D4ABB-DB4E-4D3F-A88D-2A7E55521B03}" type="sibTrans" cxnId="{C2EF36BA-44D1-450F-B4EA-82713B37C91E}">
      <dgm:prSet/>
      <dgm:spPr/>
      <dgm:t>
        <a:bodyPr/>
        <a:lstStyle/>
        <a:p>
          <a:pPr rtl="1"/>
          <a:endParaRPr lang="he-IL" sz="2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F5CF00E-327F-4CD7-AF7F-2C7204841338}">
      <dgm:prSet phldrT="[טקסט]" custT="1"/>
      <dgm:spPr/>
      <dgm:t>
        <a:bodyPr/>
        <a:lstStyle/>
        <a:p>
          <a:pPr rtl="1"/>
          <a:r>
            <a:rPr lang="he-IL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עיקרי החלטת ממשלה</a:t>
          </a:r>
        </a:p>
      </dgm:t>
    </dgm:pt>
    <dgm:pt modelId="{9B3B045D-0950-4F72-820C-BE078535D548}" type="parTrans" cxnId="{9FDEA459-614B-4CF3-BCE6-C26B0931AC86}">
      <dgm:prSet/>
      <dgm:spPr/>
      <dgm:t>
        <a:bodyPr/>
        <a:lstStyle/>
        <a:p>
          <a:pPr rtl="1"/>
          <a:endParaRPr lang="he-IL"/>
        </a:p>
      </dgm:t>
    </dgm:pt>
    <dgm:pt modelId="{C5B33F75-CEA6-4996-893E-FEBD389B8464}" type="sibTrans" cxnId="{9FDEA459-614B-4CF3-BCE6-C26B0931AC86}">
      <dgm:prSet/>
      <dgm:spPr/>
      <dgm:t>
        <a:bodyPr/>
        <a:lstStyle/>
        <a:p>
          <a:pPr rtl="1"/>
          <a:endParaRPr lang="he-IL"/>
        </a:p>
      </dgm:t>
    </dgm:pt>
    <dgm:pt modelId="{B40E500D-CDE2-450D-974F-8BBEAF27E95D}">
      <dgm:prSet custT="1"/>
      <dgm:spPr/>
      <dgm:t>
        <a:bodyPr/>
        <a:lstStyle/>
        <a:p>
          <a:pPr rtl="1"/>
          <a:r>
            <a:rPr lang="he-IL" sz="2800" kern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השוואה בין רכבת 250 ל-350 קמ"ש</a:t>
          </a:r>
        </a:p>
      </dgm:t>
    </dgm:pt>
    <dgm:pt modelId="{3B8D6D1A-1555-445E-BA75-1C6A4A31DBDE}" type="parTrans" cxnId="{6434A749-2203-468B-91A2-6DF9B29C7E7F}">
      <dgm:prSet/>
      <dgm:spPr/>
      <dgm:t>
        <a:bodyPr/>
        <a:lstStyle/>
        <a:p>
          <a:pPr rtl="1"/>
          <a:endParaRPr lang="he-IL"/>
        </a:p>
      </dgm:t>
    </dgm:pt>
    <dgm:pt modelId="{3586F052-979B-46FD-B2B2-7A52CAD7C93B}" type="sibTrans" cxnId="{6434A749-2203-468B-91A2-6DF9B29C7E7F}">
      <dgm:prSet/>
      <dgm:spPr/>
      <dgm:t>
        <a:bodyPr/>
        <a:lstStyle/>
        <a:p>
          <a:pPr rtl="1"/>
          <a:endParaRPr lang="he-IL"/>
        </a:p>
      </dgm:t>
    </dgm:pt>
    <dgm:pt modelId="{5EC5424E-007E-4C2F-BE4D-55CA01007A55}">
      <dgm:prSet custT="1"/>
      <dgm:spPr/>
      <dgm:t>
        <a:bodyPr/>
        <a:lstStyle/>
        <a:p>
          <a:pPr rtl="1"/>
          <a:r>
            <a:rPr lang="he-IL" sz="2800" kern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פירוט התכנית לחיבור ישראל</a:t>
          </a:r>
        </a:p>
      </dgm:t>
    </dgm:pt>
    <dgm:pt modelId="{D65897CE-86D6-4A17-9563-84D1BDFFC2AA}" type="parTrans" cxnId="{A7150619-B706-4A68-B653-8C647BC93FD6}">
      <dgm:prSet/>
      <dgm:spPr/>
      <dgm:t>
        <a:bodyPr/>
        <a:lstStyle/>
        <a:p>
          <a:pPr rtl="1"/>
          <a:endParaRPr lang="he-IL"/>
        </a:p>
      </dgm:t>
    </dgm:pt>
    <dgm:pt modelId="{FA3F0ADE-3C41-4BF1-AE39-735ADFBDA60D}" type="sibTrans" cxnId="{A7150619-B706-4A68-B653-8C647BC93FD6}">
      <dgm:prSet/>
      <dgm:spPr/>
      <dgm:t>
        <a:bodyPr/>
        <a:lstStyle/>
        <a:p>
          <a:pPr rtl="1"/>
          <a:endParaRPr lang="he-IL"/>
        </a:p>
      </dgm:t>
    </dgm:pt>
    <dgm:pt modelId="{46819F5B-0691-4E25-B73F-71635A1E7B9C}" type="pres">
      <dgm:prSet presAssocID="{F49E2B22-4780-4AF2-BDC0-03E6C423804E}" presName="Name0" presStyleCnt="0">
        <dgm:presLayoutVars>
          <dgm:chMax val="7"/>
          <dgm:chPref val="7"/>
          <dgm:dir val="rev"/>
        </dgm:presLayoutVars>
      </dgm:prSet>
      <dgm:spPr/>
    </dgm:pt>
    <dgm:pt modelId="{AF6728A7-B272-4A33-B6D1-AEDC665D1606}" type="pres">
      <dgm:prSet presAssocID="{F49E2B22-4780-4AF2-BDC0-03E6C423804E}" presName="Name1" presStyleCnt="0"/>
      <dgm:spPr/>
    </dgm:pt>
    <dgm:pt modelId="{7FA9E96F-45B5-4AEF-A57C-DE957FB56373}" type="pres">
      <dgm:prSet presAssocID="{F49E2B22-4780-4AF2-BDC0-03E6C423804E}" presName="cycle" presStyleCnt="0"/>
      <dgm:spPr/>
    </dgm:pt>
    <dgm:pt modelId="{C3199CFC-B79A-4574-B66A-842173409013}" type="pres">
      <dgm:prSet presAssocID="{F49E2B22-4780-4AF2-BDC0-03E6C423804E}" presName="srcNode" presStyleLbl="node1" presStyleIdx="0" presStyleCnt="4"/>
      <dgm:spPr/>
    </dgm:pt>
    <dgm:pt modelId="{A4A2DC8F-5655-430C-A59F-5EC4AB03DCCA}" type="pres">
      <dgm:prSet presAssocID="{F49E2B22-4780-4AF2-BDC0-03E6C423804E}" presName="conn" presStyleLbl="parChTrans1D2" presStyleIdx="0" presStyleCnt="1"/>
      <dgm:spPr/>
    </dgm:pt>
    <dgm:pt modelId="{BB18B66A-163A-4FE8-804A-AE5D069B3661}" type="pres">
      <dgm:prSet presAssocID="{F49E2B22-4780-4AF2-BDC0-03E6C423804E}" presName="extraNode" presStyleLbl="node1" presStyleIdx="0" presStyleCnt="4"/>
      <dgm:spPr/>
    </dgm:pt>
    <dgm:pt modelId="{32F63F61-2386-477F-98DD-5ACD3DA0F6E9}" type="pres">
      <dgm:prSet presAssocID="{F49E2B22-4780-4AF2-BDC0-03E6C423804E}" presName="dstNode" presStyleLbl="node1" presStyleIdx="0" presStyleCnt="4"/>
      <dgm:spPr/>
    </dgm:pt>
    <dgm:pt modelId="{CAB22D5C-3064-472D-B90C-FD2F87280393}" type="pres">
      <dgm:prSet presAssocID="{B744A584-D378-4158-8569-5E7E4836F96D}" presName="text_1" presStyleLbl="node1" presStyleIdx="0" presStyleCnt="4">
        <dgm:presLayoutVars>
          <dgm:bulletEnabled val="1"/>
        </dgm:presLayoutVars>
      </dgm:prSet>
      <dgm:spPr/>
    </dgm:pt>
    <dgm:pt modelId="{E43BB275-D5B8-44AF-A392-F81DA549713A}" type="pres">
      <dgm:prSet presAssocID="{B744A584-D378-4158-8569-5E7E4836F96D}" presName="accent_1" presStyleCnt="0"/>
      <dgm:spPr/>
    </dgm:pt>
    <dgm:pt modelId="{8B892625-8F22-42C9-851D-3A37AE440A6D}" type="pres">
      <dgm:prSet presAssocID="{B744A584-D378-4158-8569-5E7E4836F96D}" presName="accentRepeatNode" presStyleLbl="solidFgAcc1" presStyleIdx="0" presStyleCnt="4"/>
      <dgm:spPr/>
    </dgm:pt>
    <dgm:pt modelId="{440F01D4-0F40-49A9-A98E-510F579C0145}" type="pres">
      <dgm:prSet presAssocID="{B40E500D-CDE2-450D-974F-8BBEAF27E95D}" presName="text_2" presStyleLbl="node1" presStyleIdx="1" presStyleCnt="4">
        <dgm:presLayoutVars>
          <dgm:bulletEnabled val="1"/>
        </dgm:presLayoutVars>
      </dgm:prSet>
      <dgm:spPr/>
    </dgm:pt>
    <dgm:pt modelId="{87E09005-D8FE-4732-8952-466154461B90}" type="pres">
      <dgm:prSet presAssocID="{B40E500D-CDE2-450D-974F-8BBEAF27E95D}" presName="accent_2" presStyleCnt="0"/>
      <dgm:spPr/>
    </dgm:pt>
    <dgm:pt modelId="{30A45D41-E375-4394-AF41-CB7D1B50AD12}" type="pres">
      <dgm:prSet presAssocID="{B40E500D-CDE2-450D-974F-8BBEAF27E95D}" presName="accentRepeatNode" presStyleLbl="solidFgAcc1" presStyleIdx="1" presStyleCnt="4"/>
      <dgm:spPr/>
    </dgm:pt>
    <dgm:pt modelId="{5641E3D4-793B-45AB-A6BB-353CE311B16E}" type="pres">
      <dgm:prSet presAssocID="{5EC5424E-007E-4C2F-BE4D-55CA01007A55}" presName="text_3" presStyleLbl="node1" presStyleIdx="2" presStyleCnt="4">
        <dgm:presLayoutVars>
          <dgm:bulletEnabled val="1"/>
        </dgm:presLayoutVars>
      </dgm:prSet>
      <dgm:spPr/>
    </dgm:pt>
    <dgm:pt modelId="{FE8F64D5-BF0F-40B3-A41D-1ABD1B757935}" type="pres">
      <dgm:prSet presAssocID="{5EC5424E-007E-4C2F-BE4D-55CA01007A55}" presName="accent_3" presStyleCnt="0"/>
      <dgm:spPr/>
    </dgm:pt>
    <dgm:pt modelId="{E904CC83-B482-4010-B623-BED235B4417D}" type="pres">
      <dgm:prSet presAssocID="{5EC5424E-007E-4C2F-BE4D-55CA01007A55}" presName="accentRepeatNode" presStyleLbl="solidFgAcc1" presStyleIdx="2" presStyleCnt="4"/>
      <dgm:spPr/>
    </dgm:pt>
    <dgm:pt modelId="{5E3B5D75-96FC-487F-A1E0-FFB100F4348E}" type="pres">
      <dgm:prSet presAssocID="{AF5CF00E-327F-4CD7-AF7F-2C7204841338}" presName="text_4" presStyleLbl="node1" presStyleIdx="3" presStyleCnt="4">
        <dgm:presLayoutVars>
          <dgm:bulletEnabled val="1"/>
        </dgm:presLayoutVars>
      </dgm:prSet>
      <dgm:spPr/>
    </dgm:pt>
    <dgm:pt modelId="{7652404C-B9C2-4544-B074-8431E9A0028C}" type="pres">
      <dgm:prSet presAssocID="{AF5CF00E-327F-4CD7-AF7F-2C7204841338}" presName="accent_4" presStyleCnt="0"/>
      <dgm:spPr/>
    </dgm:pt>
    <dgm:pt modelId="{65115B06-D00F-4036-85B5-D60A712A4DEF}" type="pres">
      <dgm:prSet presAssocID="{AF5CF00E-327F-4CD7-AF7F-2C7204841338}" presName="accentRepeatNode" presStyleLbl="solidFgAcc1" presStyleIdx="3" presStyleCnt="4"/>
      <dgm:spPr/>
    </dgm:pt>
  </dgm:ptLst>
  <dgm:cxnLst>
    <dgm:cxn modelId="{1C254F12-06B5-402B-A215-34043FFF26CA}" type="presOf" srcId="{AF5CF00E-327F-4CD7-AF7F-2C7204841338}" destId="{5E3B5D75-96FC-487F-A1E0-FFB100F4348E}" srcOrd="0" destOrd="0" presId="urn:microsoft.com/office/officeart/2008/layout/VerticalCurvedList"/>
    <dgm:cxn modelId="{66E39B16-9B96-4E63-94ED-6766175D06B7}" type="presOf" srcId="{F49E2B22-4780-4AF2-BDC0-03E6C423804E}" destId="{46819F5B-0691-4E25-B73F-71635A1E7B9C}" srcOrd="0" destOrd="0" presId="urn:microsoft.com/office/officeart/2008/layout/VerticalCurvedList"/>
    <dgm:cxn modelId="{A7150619-B706-4A68-B653-8C647BC93FD6}" srcId="{F49E2B22-4780-4AF2-BDC0-03E6C423804E}" destId="{5EC5424E-007E-4C2F-BE4D-55CA01007A55}" srcOrd="2" destOrd="0" parTransId="{D65897CE-86D6-4A17-9563-84D1BDFFC2AA}" sibTransId="{FA3F0ADE-3C41-4BF1-AE39-735ADFBDA60D}"/>
    <dgm:cxn modelId="{6434A749-2203-468B-91A2-6DF9B29C7E7F}" srcId="{F49E2B22-4780-4AF2-BDC0-03E6C423804E}" destId="{B40E500D-CDE2-450D-974F-8BBEAF27E95D}" srcOrd="1" destOrd="0" parTransId="{3B8D6D1A-1555-445E-BA75-1C6A4A31DBDE}" sibTransId="{3586F052-979B-46FD-B2B2-7A52CAD7C93B}"/>
    <dgm:cxn modelId="{D2FE3273-8923-4442-98F6-39290C4D9F66}" type="presOf" srcId="{B40E500D-CDE2-450D-974F-8BBEAF27E95D}" destId="{440F01D4-0F40-49A9-A98E-510F579C0145}" srcOrd="0" destOrd="0" presId="urn:microsoft.com/office/officeart/2008/layout/VerticalCurvedList"/>
    <dgm:cxn modelId="{FD732274-B50E-48E4-A79C-FFA4E7480AA1}" type="presOf" srcId="{5EC5424E-007E-4C2F-BE4D-55CA01007A55}" destId="{5641E3D4-793B-45AB-A6BB-353CE311B16E}" srcOrd="0" destOrd="0" presId="urn:microsoft.com/office/officeart/2008/layout/VerticalCurvedList"/>
    <dgm:cxn modelId="{9FDEA459-614B-4CF3-BCE6-C26B0931AC86}" srcId="{F49E2B22-4780-4AF2-BDC0-03E6C423804E}" destId="{AF5CF00E-327F-4CD7-AF7F-2C7204841338}" srcOrd="3" destOrd="0" parTransId="{9B3B045D-0950-4F72-820C-BE078535D548}" sibTransId="{C5B33F75-CEA6-4996-893E-FEBD389B8464}"/>
    <dgm:cxn modelId="{4F4BF292-18B8-4A0D-8444-5287F752CC18}" type="presOf" srcId="{B744A584-D378-4158-8569-5E7E4836F96D}" destId="{CAB22D5C-3064-472D-B90C-FD2F87280393}" srcOrd="0" destOrd="0" presId="urn:microsoft.com/office/officeart/2008/layout/VerticalCurvedList"/>
    <dgm:cxn modelId="{2D7FEBB4-1445-4E36-8388-68D238304006}" type="presOf" srcId="{9A0D4ABB-DB4E-4D3F-A88D-2A7E55521B03}" destId="{A4A2DC8F-5655-430C-A59F-5EC4AB03DCCA}" srcOrd="0" destOrd="0" presId="urn:microsoft.com/office/officeart/2008/layout/VerticalCurvedList"/>
    <dgm:cxn modelId="{C2EF36BA-44D1-450F-B4EA-82713B37C91E}" srcId="{F49E2B22-4780-4AF2-BDC0-03E6C423804E}" destId="{B744A584-D378-4158-8569-5E7E4836F96D}" srcOrd="0" destOrd="0" parTransId="{63104F25-7827-465D-877C-079FD8A1DA41}" sibTransId="{9A0D4ABB-DB4E-4D3F-A88D-2A7E55521B03}"/>
    <dgm:cxn modelId="{8685134B-2572-41C4-ADA9-165388A706AC}" type="presParOf" srcId="{46819F5B-0691-4E25-B73F-71635A1E7B9C}" destId="{AF6728A7-B272-4A33-B6D1-AEDC665D1606}" srcOrd="0" destOrd="0" presId="urn:microsoft.com/office/officeart/2008/layout/VerticalCurvedList"/>
    <dgm:cxn modelId="{DB845D4A-EE00-4D54-AF81-585E965A9632}" type="presParOf" srcId="{AF6728A7-B272-4A33-B6D1-AEDC665D1606}" destId="{7FA9E96F-45B5-4AEF-A57C-DE957FB56373}" srcOrd="0" destOrd="0" presId="urn:microsoft.com/office/officeart/2008/layout/VerticalCurvedList"/>
    <dgm:cxn modelId="{563BE9C9-BFFC-4744-986A-DD64165AF028}" type="presParOf" srcId="{7FA9E96F-45B5-4AEF-A57C-DE957FB56373}" destId="{C3199CFC-B79A-4574-B66A-842173409013}" srcOrd="0" destOrd="0" presId="urn:microsoft.com/office/officeart/2008/layout/VerticalCurvedList"/>
    <dgm:cxn modelId="{C2478B6C-18BC-474F-9069-6A72D707F61B}" type="presParOf" srcId="{7FA9E96F-45B5-4AEF-A57C-DE957FB56373}" destId="{A4A2DC8F-5655-430C-A59F-5EC4AB03DCCA}" srcOrd="1" destOrd="0" presId="urn:microsoft.com/office/officeart/2008/layout/VerticalCurvedList"/>
    <dgm:cxn modelId="{3BB6B9A3-1C4C-41C5-B664-0EF39613B0B2}" type="presParOf" srcId="{7FA9E96F-45B5-4AEF-A57C-DE957FB56373}" destId="{BB18B66A-163A-4FE8-804A-AE5D069B3661}" srcOrd="2" destOrd="0" presId="urn:microsoft.com/office/officeart/2008/layout/VerticalCurvedList"/>
    <dgm:cxn modelId="{CF83068B-3A69-4F21-B944-8E1E7499EC84}" type="presParOf" srcId="{7FA9E96F-45B5-4AEF-A57C-DE957FB56373}" destId="{32F63F61-2386-477F-98DD-5ACD3DA0F6E9}" srcOrd="3" destOrd="0" presId="urn:microsoft.com/office/officeart/2008/layout/VerticalCurvedList"/>
    <dgm:cxn modelId="{C6E8B080-B511-4EE4-BE5F-6ABFA99BA34D}" type="presParOf" srcId="{AF6728A7-B272-4A33-B6D1-AEDC665D1606}" destId="{CAB22D5C-3064-472D-B90C-FD2F87280393}" srcOrd="1" destOrd="0" presId="urn:microsoft.com/office/officeart/2008/layout/VerticalCurvedList"/>
    <dgm:cxn modelId="{44B4F1D9-2AC5-4106-AD57-D03C4E76B74D}" type="presParOf" srcId="{AF6728A7-B272-4A33-B6D1-AEDC665D1606}" destId="{E43BB275-D5B8-44AF-A392-F81DA549713A}" srcOrd="2" destOrd="0" presId="urn:microsoft.com/office/officeart/2008/layout/VerticalCurvedList"/>
    <dgm:cxn modelId="{F3C90017-C60A-41EC-AEFF-AACC1FC2C68C}" type="presParOf" srcId="{E43BB275-D5B8-44AF-A392-F81DA549713A}" destId="{8B892625-8F22-42C9-851D-3A37AE440A6D}" srcOrd="0" destOrd="0" presId="urn:microsoft.com/office/officeart/2008/layout/VerticalCurvedList"/>
    <dgm:cxn modelId="{F6BA7333-3495-46EF-A3AD-8D77D1CE5899}" type="presParOf" srcId="{AF6728A7-B272-4A33-B6D1-AEDC665D1606}" destId="{440F01D4-0F40-49A9-A98E-510F579C0145}" srcOrd="3" destOrd="0" presId="urn:microsoft.com/office/officeart/2008/layout/VerticalCurvedList"/>
    <dgm:cxn modelId="{BE164B1B-0C68-40FA-82F9-039704F3019D}" type="presParOf" srcId="{AF6728A7-B272-4A33-B6D1-AEDC665D1606}" destId="{87E09005-D8FE-4732-8952-466154461B90}" srcOrd="4" destOrd="0" presId="urn:microsoft.com/office/officeart/2008/layout/VerticalCurvedList"/>
    <dgm:cxn modelId="{E02A92C7-DB66-4C2C-9C34-B09B16FAD88F}" type="presParOf" srcId="{87E09005-D8FE-4732-8952-466154461B90}" destId="{30A45D41-E375-4394-AF41-CB7D1B50AD12}" srcOrd="0" destOrd="0" presId="urn:microsoft.com/office/officeart/2008/layout/VerticalCurvedList"/>
    <dgm:cxn modelId="{334EA638-036A-4070-A26F-541F91A076A0}" type="presParOf" srcId="{AF6728A7-B272-4A33-B6D1-AEDC665D1606}" destId="{5641E3D4-793B-45AB-A6BB-353CE311B16E}" srcOrd="5" destOrd="0" presId="urn:microsoft.com/office/officeart/2008/layout/VerticalCurvedList"/>
    <dgm:cxn modelId="{E132EA34-2312-4686-8184-E018B87C150C}" type="presParOf" srcId="{AF6728A7-B272-4A33-B6D1-AEDC665D1606}" destId="{FE8F64D5-BF0F-40B3-A41D-1ABD1B757935}" srcOrd="6" destOrd="0" presId="urn:microsoft.com/office/officeart/2008/layout/VerticalCurvedList"/>
    <dgm:cxn modelId="{4F2947FB-5A6F-4C98-B511-02F7F76E14B6}" type="presParOf" srcId="{FE8F64D5-BF0F-40B3-A41D-1ABD1B757935}" destId="{E904CC83-B482-4010-B623-BED235B4417D}" srcOrd="0" destOrd="0" presId="urn:microsoft.com/office/officeart/2008/layout/VerticalCurvedList"/>
    <dgm:cxn modelId="{1FF84DEA-0D02-40ED-B692-272A5F203055}" type="presParOf" srcId="{AF6728A7-B272-4A33-B6D1-AEDC665D1606}" destId="{5E3B5D75-96FC-487F-A1E0-FFB100F4348E}" srcOrd="7" destOrd="0" presId="urn:microsoft.com/office/officeart/2008/layout/VerticalCurvedList"/>
    <dgm:cxn modelId="{906DE744-265A-466B-8A4F-AA32EEC0E527}" type="presParOf" srcId="{AF6728A7-B272-4A33-B6D1-AEDC665D1606}" destId="{7652404C-B9C2-4544-B074-8431E9A0028C}" srcOrd="8" destOrd="0" presId="urn:microsoft.com/office/officeart/2008/layout/VerticalCurvedList"/>
    <dgm:cxn modelId="{4DA337E6-E5AB-4284-98E7-15D5DCC080CD}" type="presParOf" srcId="{7652404C-B9C2-4544-B074-8431E9A0028C}" destId="{65115B06-D00F-4036-85B5-D60A712A4DE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786A7A-7B02-49CB-ADEC-973D1756E15A}" type="doc">
      <dgm:prSet loTypeId="urn:microsoft.com/office/officeart/2005/8/layout/list1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pPr rtl="1"/>
          <a:endParaRPr lang="he-IL"/>
        </a:p>
      </dgm:t>
    </dgm:pt>
    <dgm:pt modelId="{E96ED663-E2C4-40A5-A8BE-AA4DA32980B4}">
      <dgm:prSet phldrT="[טקסט]" custT="1"/>
      <dgm:spPr/>
      <dgm:t>
        <a:bodyPr/>
        <a:lstStyle/>
        <a:p>
          <a:pPr algn="ctr" rtl="1"/>
          <a:r>
            <a:rPr lang="he-IL" sz="16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סקירה טכנולוגית</a:t>
          </a:r>
        </a:p>
      </dgm:t>
    </dgm:pt>
    <dgm:pt modelId="{A4E3B568-D4E1-4702-8EAC-3CA69587D140}" type="parTrans" cxnId="{AC511974-1618-474C-A719-0CFE5BBC1A09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7238424-C488-41EE-89CA-0B2C45BF1F8C}" type="sibTrans" cxnId="{AC511974-1618-474C-A719-0CFE5BBC1A09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8BA9FC1-A5BF-4E57-B88D-4745799E4EDB}">
      <dgm:prSet phldrT="[טקסט]" custT="1"/>
      <dgm:spPr/>
      <dgm:t>
        <a:bodyPr/>
        <a:lstStyle/>
        <a:p>
          <a:pPr algn="r" rtl="1">
            <a:spcAft>
              <a:spcPts val="0"/>
            </a:spcAft>
            <a:buNone/>
          </a:pPr>
          <a:r>
            <a:rPr lang="he-IL" sz="2400" b="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טכנולוגיות עיקריות לרכבות מהירות</a:t>
          </a:r>
          <a:endParaRPr lang="he-IL" sz="2400" b="0" spc="0" dirty="0">
            <a:solidFill>
              <a:schemeClr val="bg1">
                <a:lumMod val="50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85AF241-E3DC-4119-83CC-95B2EAE45E6D}" type="parTrans" cxnId="{A2C707B3-C71C-4D02-A523-6A17E8B7190D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820038A-F35A-4392-8926-86CC98EFEE8C}" type="sibTrans" cxnId="{A2C707B3-C71C-4D02-A523-6A17E8B7190D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7DAB180-6222-4FEC-894E-9CE8E3BAC4F3}" type="pres">
      <dgm:prSet presAssocID="{E7786A7A-7B02-49CB-ADEC-973D1756E15A}" presName="linear" presStyleCnt="0">
        <dgm:presLayoutVars>
          <dgm:dir val="rev"/>
          <dgm:animLvl val="lvl"/>
          <dgm:resizeHandles val="exact"/>
        </dgm:presLayoutVars>
      </dgm:prSet>
      <dgm:spPr/>
    </dgm:pt>
    <dgm:pt modelId="{F9599A77-F2EF-40CB-B0A3-96FB81CB07FB}" type="pres">
      <dgm:prSet presAssocID="{E96ED663-E2C4-40A5-A8BE-AA4DA32980B4}" presName="parentLin" presStyleCnt="0"/>
      <dgm:spPr/>
    </dgm:pt>
    <dgm:pt modelId="{33A436D7-6FF5-432D-A45F-07CA75CDCD23}" type="pres">
      <dgm:prSet presAssocID="{E96ED663-E2C4-40A5-A8BE-AA4DA32980B4}" presName="parentLeftMargin" presStyleLbl="node1" presStyleIdx="0" presStyleCnt="1"/>
      <dgm:spPr/>
    </dgm:pt>
    <dgm:pt modelId="{13EA49B6-E409-4DB4-A818-FDD2ACEBC586}" type="pres">
      <dgm:prSet presAssocID="{E96ED663-E2C4-40A5-A8BE-AA4DA32980B4}" presName="parentText" presStyleLbl="node1" presStyleIdx="0" presStyleCnt="1" custScaleX="53718" custScaleY="79181">
        <dgm:presLayoutVars>
          <dgm:chMax val="0"/>
          <dgm:bulletEnabled val="1"/>
        </dgm:presLayoutVars>
      </dgm:prSet>
      <dgm:spPr/>
    </dgm:pt>
    <dgm:pt modelId="{BBA31911-6539-4FC3-96C2-C7D978C9D9C5}" type="pres">
      <dgm:prSet presAssocID="{E96ED663-E2C4-40A5-A8BE-AA4DA32980B4}" presName="negativeSpace" presStyleCnt="0"/>
      <dgm:spPr/>
    </dgm:pt>
    <dgm:pt modelId="{174F866F-D046-481F-AD77-0701EA8698D3}" type="pres">
      <dgm:prSet presAssocID="{E96ED663-E2C4-40A5-A8BE-AA4DA32980B4}" presName="childText" presStyleLbl="conFgAcc1" presStyleIdx="0" presStyleCnt="1" custScaleX="100000" custScaleY="82213" custLinFactY="196373" custLinFactNeighborX="-33405" custLinFactNeighborY="200000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AC511974-1618-474C-A719-0CFE5BBC1A09}" srcId="{E7786A7A-7B02-49CB-ADEC-973D1756E15A}" destId="{E96ED663-E2C4-40A5-A8BE-AA4DA32980B4}" srcOrd="0" destOrd="0" parTransId="{A4E3B568-D4E1-4702-8EAC-3CA69587D140}" sibTransId="{57238424-C488-41EE-89CA-0B2C45BF1F8C}"/>
    <dgm:cxn modelId="{542A0F58-DFE3-49F3-8AB6-096B29B27D76}" type="presOf" srcId="{08BA9FC1-A5BF-4E57-B88D-4745799E4EDB}" destId="{174F866F-D046-481F-AD77-0701EA8698D3}" srcOrd="0" destOrd="0" presId="urn:microsoft.com/office/officeart/2005/8/layout/list1"/>
    <dgm:cxn modelId="{54AFEC84-55E2-49E5-9875-46E4BDC72888}" type="presOf" srcId="{E7786A7A-7B02-49CB-ADEC-973D1756E15A}" destId="{B7DAB180-6222-4FEC-894E-9CE8E3BAC4F3}" srcOrd="0" destOrd="0" presId="urn:microsoft.com/office/officeart/2005/8/layout/list1"/>
    <dgm:cxn modelId="{A2C707B3-C71C-4D02-A523-6A17E8B7190D}" srcId="{E96ED663-E2C4-40A5-A8BE-AA4DA32980B4}" destId="{08BA9FC1-A5BF-4E57-B88D-4745799E4EDB}" srcOrd="0" destOrd="0" parTransId="{585AF241-E3DC-4119-83CC-95B2EAE45E6D}" sibTransId="{1820038A-F35A-4392-8926-86CC98EFEE8C}"/>
    <dgm:cxn modelId="{68BD9FCF-D7A8-4FB7-B5FA-7DC1CE4EFCBF}" type="presOf" srcId="{E96ED663-E2C4-40A5-A8BE-AA4DA32980B4}" destId="{13EA49B6-E409-4DB4-A818-FDD2ACEBC586}" srcOrd="1" destOrd="0" presId="urn:microsoft.com/office/officeart/2005/8/layout/list1"/>
    <dgm:cxn modelId="{B15144EC-6832-4343-8C25-5BB9F14B2EB2}" type="presOf" srcId="{E96ED663-E2C4-40A5-A8BE-AA4DA32980B4}" destId="{33A436D7-6FF5-432D-A45F-07CA75CDCD23}" srcOrd="0" destOrd="0" presId="urn:microsoft.com/office/officeart/2005/8/layout/list1"/>
    <dgm:cxn modelId="{2BFB81D5-24B5-4495-82EB-1A21AA47FEC3}" type="presParOf" srcId="{B7DAB180-6222-4FEC-894E-9CE8E3BAC4F3}" destId="{F9599A77-F2EF-40CB-B0A3-96FB81CB07FB}" srcOrd="0" destOrd="0" presId="urn:microsoft.com/office/officeart/2005/8/layout/list1"/>
    <dgm:cxn modelId="{1963DFAF-7C94-4734-9392-21CDF4F6026B}" type="presParOf" srcId="{F9599A77-F2EF-40CB-B0A3-96FB81CB07FB}" destId="{33A436D7-6FF5-432D-A45F-07CA75CDCD23}" srcOrd="0" destOrd="0" presId="urn:microsoft.com/office/officeart/2005/8/layout/list1"/>
    <dgm:cxn modelId="{2F3FF5C8-6423-4857-AB00-72DE2B219CC5}" type="presParOf" srcId="{F9599A77-F2EF-40CB-B0A3-96FB81CB07FB}" destId="{13EA49B6-E409-4DB4-A818-FDD2ACEBC586}" srcOrd="1" destOrd="0" presId="urn:microsoft.com/office/officeart/2005/8/layout/list1"/>
    <dgm:cxn modelId="{53CA2563-69AE-479F-A950-E1D88A616493}" type="presParOf" srcId="{B7DAB180-6222-4FEC-894E-9CE8E3BAC4F3}" destId="{BBA31911-6539-4FC3-96C2-C7D978C9D9C5}" srcOrd="1" destOrd="0" presId="urn:microsoft.com/office/officeart/2005/8/layout/list1"/>
    <dgm:cxn modelId="{8A0BEB2E-96A4-4E2F-A6F6-390117DD8102}" type="presParOf" srcId="{B7DAB180-6222-4FEC-894E-9CE8E3BAC4F3}" destId="{174F866F-D046-481F-AD77-0701EA8698D3}" srcOrd="2" destOrd="0" presId="urn:microsoft.com/office/officeart/2005/8/layout/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AC6A01E-A5B7-4685-812D-41C860CDCF1F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he-IL"/>
        </a:p>
      </dgm:t>
    </dgm:pt>
    <dgm:pt modelId="{AD26672D-07B0-41D3-8420-F3425F31F38F}">
      <dgm:prSet phldrT="[טקסט]" custT="1"/>
      <dgm:spPr/>
      <dgm:t>
        <a:bodyPr/>
        <a:lstStyle/>
        <a:p>
          <a:pPr algn="ctr" rtl="1">
            <a:lnSpc>
              <a:spcPct val="90000"/>
            </a:lnSpc>
            <a:spcAft>
              <a:spcPts val="300"/>
            </a:spcAft>
          </a:pPr>
          <a:r>
            <a:rPr lang="he-IL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רכבות חשמליות – </a:t>
          </a:r>
          <a:r>
            <a:rPr lang="en-US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HSR</a:t>
          </a:r>
        </a:p>
        <a:p>
          <a:pPr algn="ctr" rtl="1">
            <a:lnSpc>
              <a:spcPct val="90000"/>
            </a:lnSpc>
            <a:spcAft>
              <a:spcPts val="300"/>
            </a:spcAft>
          </a:pPr>
          <a:r>
            <a:rPr lang="en-US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350 </a:t>
          </a:r>
          <a:r>
            <a:rPr lang="he-IL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קמ"ש</a:t>
          </a:r>
        </a:p>
      </dgm:t>
    </dgm:pt>
    <dgm:pt modelId="{48AEC232-BAEB-4655-96CD-E14144F8E07C}" type="parTrans" cxnId="{BFE22A43-13FE-4E77-8795-66114AC10474}">
      <dgm:prSet/>
      <dgm:spPr/>
      <dgm:t>
        <a:bodyPr/>
        <a:lstStyle/>
        <a:p>
          <a:pPr rtl="1"/>
          <a:endParaRPr lang="he-IL" sz="1200" b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47F2D41-94CA-480D-BC0B-949AB0B12E65}" type="sibTrans" cxnId="{BFE22A43-13FE-4E77-8795-66114AC10474}">
      <dgm:prSet/>
      <dgm:spPr/>
      <dgm:t>
        <a:bodyPr/>
        <a:lstStyle/>
        <a:p>
          <a:pPr rtl="1"/>
          <a:endParaRPr lang="he-IL" sz="1200" b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9AC7BCD-66B4-4B55-8569-FE96C3F11750}">
      <dgm:prSet phldrT="[טקסט]" custT="1"/>
      <dgm:spPr/>
      <dgm:t>
        <a:bodyPr/>
        <a:lstStyle/>
        <a:p>
          <a:pPr algn="r" rtl="1">
            <a:lnSpc>
              <a:spcPct val="90000"/>
            </a:lnSpc>
            <a:spcBef>
              <a:spcPts val="600"/>
            </a:spcBef>
            <a:spcAft>
              <a:spcPts val="600"/>
            </a:spcAft>
          </a:pPr>
          <a:r>
            <a:rPr kumimoji="0" lang="he-IL" sz="1600" b="0" i="0" u="none" strike="noStrike" kern="1200" cap="none" spc="0" normalizeH="0" baseline="0" dirty="0">
              <a:ln/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מהירות של עד 350 קמ"ש</a:t>
          </a:r>
          <a:endParaRPr lang="he-IL" sz="1600" b="1" kern="1200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3D52239-0C2C-412F-8738-A102624F298C}" type="parTrans" cxnId="{EF2E4E88-B6C6-4881-8EE9-4F2E6DE119D4}">
      <dgm:prSet/>
      <dgm:spPr/>
      <dgm:t>
        <a:bodyPr/>
        <a:lstStyle/>
        <a:p>
          <a:pPr rtl="1"/>
          <a:endParaRPr lang="he-IL" sz="12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0D843FFA-F921-4D55-88DC-B2654C48DB9C}" type="sibTrans" cxnId="{EF2E4E88-B6C6-4881-8EE9-4F2E6DE119D4}">
      <dgm:prSet/>
      <dgm:spPr/>
      <dgm:t>
        <a:bodyPr/>
        <a:lstStyle/>
        <a:p>
          <a:pPr rtl="1"/>
          <a:endParaRPr lang="he-IL" sz="12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E6CE8AC3-BD61-4722-AF01-7DD4EAB908FD}">
      <dgm:prSet phldrT="[טקסט]" custT="1"/>
      <dgm:spPr/>
      <dgm:t>
        <a:bodyPr/>
        <a:lstStyle/>
        <a:p>
          <a:pPr algn="r" rtl="1">
            <a:lnSpc>
              <a:spcPct val="90000"/>
            </a:lnSpc>
            <a:spcBef>
              <a:spcPts val="600"/>
            </a:spcBef>
            <a:spcAft>
              <a:spcPts val="600"/>
            </a:spcAft>
          </a:pPr>
          <a:r>
            <a:rPr kumimoji="0" lang="he-IL" sz="1600" b="0" i="0" u="none" strike="noStrike" kern="1200" cap="none" spc="0" normalizeH="0" baseline="0" dirty="0">
              <a:ln/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מופעלות בעיקר באסיה</a:t>
          </a:r>
          <a:endParaRPr lang="he-IL" sz="1600" b="1" kern="1200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8CF5097-241E-4A3A-9407-FB58B2583CAE}" type="parTrans" cxnId="{3D2D00D4-6FCE-4B6D-8085-FD334F31E535}">
      <dgm:prSet/>
      <dgm:spPr/>
      <dgm:t>
        <a:bodyPr/>
        <a:lstStyle/>
        <a:p>
          <a:pPr rtl="1"/>
          <a:endParaRPr lang="he-IL" sz="12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2EB1FC73-7FBB-4A15-9BB9-8D93C9870F7F}" type="sibTrans" cxnId="{3D2D00D4-6FCE-4B6D-8085-FD334F31E535}">
      <dgm:prSet/>
      <dgm:spPr/>
      <dgm:t>
        <a:bodyPr/>
        <a:lstStyle/>
        <a:p>
          <a:pPr rtl="1"/>
          <a:endParaRPr lang="he-IL" sz="120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6B38C195-B1C0-4542-9660-43845882C1BC}">
      <dgm:prSet phldrT="[טקסט]" custT="1"/>
      <dgm:spPr/>
      <dgm:t>
        <a:bodyPr/>
        <a:lstStyle/>
        <a:p>
          <a:pPr algn="l" rtl="0">
            <a:lnSpc>
              <a:spcPct val="90000"/>
            </a:lnSpc>
            <a:spcBef>
              <a:spcPts val="600"/>
            </a:spcBef>
            <a:spcAft>
              <a:spcPts val="600"/>
            </a:spcAft>
          </a:pPr>
          <a:r>
            <a:rPr lang="en-US" sz="1600" b="1" kern="12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HSR – </a:t>
          </a:r>
          <a:r>
            <a:rPr lang="en-US" sz="1600" kern="12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High Speed Rail</a:t>
          </a:r>
          <a:r>
            <a:rPr lang="en-US" sz="1600" b="1" kern="12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endParaRPr lang="he-IL" sz="1600" b="1" kern="1200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2B5364C-5F4F-41F2-BE78-46D9F7D23C56}" type="parTrans" cxnId="{6DE557E7-4CB5-448C-BE32-27013F91873B}">
      <dgm:prSet/>
      <dgm:spPr/>
      <dgm:t>
        <a:bodyPr/>
        <a:lstStyle/>
        <a:p>
          <a:pPr rtl="1"/>
          <a:endParaRPr lang="he-IL" sz="1600"/>
        </a:p>
      </dgm:t>
    </dgm:pt>
    <dgm:pt modelId="{B9423677-875E-4136-BB70-412AE027A969}" type="sibTrans" cxnId="{6DE557E7-4CB5-448C-BE32-27013F91873B}">
      <dgm:prSet/>
      <dgm:spPr/>
      <dgm:t>
        <a:bodyPr/>
        <a:lstStyle/>
        <a:p>
          <a:pPr rtl="1"/>
          <a:endParaRPr lang="he-IL" sz="1600"/>
        </a:p>
      </dgm:t>
    </dgm:pt>
    <dgm:pt modelId="{6309C730-C9EB-426B-8A16-E240935E7F26}">
      <dgm:prSet phldrT="[טקסט]" custT="1"/>
      <dgm:spPr/>
      <dgm:t>
        <a:bodyPr/>
        <a:lstStyle/>
        <a:p>
          <a:pPr algn="ctr" rtl="1">
            <a:lnSpc>
              <a:spcPct val="90000"/>
            </a:lnSpc>
            <a:spcAft>
              <a:spcPts val="300"/>
            </a:spcAft>
          </a:pPr>
          <a:r>
            <a:rPr lang="en-US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Hyperloop</a:t>
          </a:r>
          <a:endParaRPr lang="he-IL" sz="1600" b="1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F592168-EED4-4B52-A572-7D8E930CC112}" type="parTrans" cxnId="{42A3977D-DEAB-4C86-99BC-326291912DE3}">
      <dgm:prSet/>
      <dgm:spPr/>
      <dgm:t>
        <a:bodyPr/>
        <a:lstStyle/>
        <a:p>
          <a:pPr rtl="1"/>
          <a:endParaRPr lang="he-IL" sz="1600"/>
        </a:p>
      </dgm:t>
    </dgm:pt>
    <dgm:pt modelId="{637C659E-56AE-407D-84DE-AD89AADA0DBB}" type="sibTrans" cxnId="{42A3977D-DEAB-4C86-99BC-326291912DE3}">
      <dgm:prSet/>
      <dgm:spPr/>
      <dgm:t>
        <a:bodyPr/>
        <a:lstStyle/>
        <a:p>
          <a:pPr rtl="1"/>
          <a:endParaRPr lang="he-IL" sz="1600"/>
        </a:p>
      </dgm:t>
    </dgm:pt>
    <dgm:pt modelId="{E7405BEC-10AA-48F6-BC10-4BDFD5B40B19}">
      <dgm:prSet phldrT="[טקסט]" custT="1"/>
      <dgm:spPr/>
      <dgm:t>
        <a:bodyPr/>
        <a:lstStyle/>
        <a:p>
          <a:pPr algn="r" rtl="1">
            <a:lnSpc>
              <a:spcPct val="90000"/>
            </a:lnSpc>
            <a:spcAft>
              <a:spcPts val="300"/>
            </a:spcAft>
          </a:pPr>
          <a:r>
            <a:rPr lang="he-IL" sz="1600" b="0" kern="1200" dirty="0">
              <a:solidFill>
                <a:prstClr val="black">
                  <a:lumMod val="65000"/>
                  <a:lumOff val="3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מערכת על-קולית הנעה בצינור בלחץ אוויר נמוך (28 נוסעים בקרון)</a:t>
          </a:r>
        </a:p>
      </dgm:t>
    </dgm:pt>
    <dgm:pt modelId="{C89E8C2D-E6A8-412F-9F81-2C17B6C26AA2}" type="parTrans" cxnId="{A1CEB83C-2169-4098-868E-086038A60852}">
      <dgm:prSet/>
      <dgm:spPr/>
      <dgm:t>
        <a:bodyPr/>
        <a:lstStyle/>
        <a:p>
          <a:pPr rtl="1"/>
          <a:endParaRPr lang="he-IL" sz="1600"/>
        </a:p>
      </dgm:t>
    </dgm:pt>
    <dgm:pt modelId="{19245D83-1795-4208-8719-8E99EA36CA47}" type="sibTrans" cxnId="{A1CEB83C-2169-4098-868E-086038A60852}">
      <dgm:prSet/>
      <dgm:spPr/>
      <dgm:t>
        <a:bodyPr/>
        <a:lstStyle/>
        <a:p>
          <a:pPr rtl="1"/>
          <a:endParaRPr lang="he-IL" sz="1600"/>
        </a:p>
      </dgm:t>
    </dgm:pt>
    <dgm:pt modelId="{EC256899-DB64-41DC-B7DD-3AB7C205DFE4}">
      <dgm:prSet phldrT="[טקסט]" custT="1"/>
      <dgm:spPr/>
      <dgm:t>
        <a:bodyPr/>
        <a:lstStyle/>
        <a:p>
          <a:pPr algn="r" rtl="1">
            <a:lnSpc>
              <a:spcPct val="90000"/>
            </a:lnSpc>
            <a:spcAft>
              <a:spcPts val="300"/>
            </a:spcAft>
          </a:pPr>
          <a:r>
            <a:rPr lang="he-IL" sz="1600" b="1" kern="1200" dirty="0">
              <a:solidFill>
                <a:prstClr val="black">
                  <a:lumMod val="65000"/>
                  <a:lumOff val="3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טרם הוכחה ישימות </a:t>
          </a:r>
          <a:r>
            <a:rPr lang="he-IL" sz="1600" b="1" kern="1200" dirty="0">
              <a:solidFill>
                <a:prstClr val="black">
                  <a:lumMod val="65000"/>
                  <a:lumOff val="3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rPr>
            <a:t> </a:t>
          </a:r>
          <a:r>
            <a:rPr lang="he-IL" sz="1600" b="1" kern="1200" dirty="0">
              <a:solidFill>
                <a:prstClr val="black">
                  <a:lumMod val="65000"/>
                  <a:lumOff val="3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לא רלוונטי לבחינה</a:t>
          </a:r>
        </a:p>
      </dgm:t>
    </dgm:pt>
    <dgm:pt modelId="{1ACB89A2-675D-4632-9028-DD51B93F90DD}" type="parTrans" cxnId="{8D8F7230-11F7-4E7D-AA5D-4BAEA0929653}">
      <dgm:prSet/>
      <dgm:spPr/>
      <dgm:t>
        <a:bodyPr/>
        <a:lstStyle/>
        <a:p>
          <a:pPr rtl="1"/>
          <a:endParaRPr lang="he-IL" sz="1600"/>
        </a:p>
      </dgm:t>
    </dgm:pt>
    <dgm:pt modelId="{3421A652-F172-4C4B-A489-2B046346BFD4}" type="sibTrans" cxnId="{8D8F7230-11F7-4E7D-AA5D-4BAEA0929653}">
      <dgm:prSet/>
      <dgm:spPr/>
      <dgm:t>
        <a:bodyPr/>
        <a:lstStyle/>
        <a:p>
          <a:pPr rtl="1"/>
          <a:endParaRPr lang="he-IL" sz="1600"/>
        </a:p>
      </dgm:t>
    </dgm:pt>
    <dgm:pt modelId="{E160EE2C-DAA6-45DD-85D5-AB8E2B7BC3D4}">
      <dgm:prSet phldrT="[טקסט]" custT="1"/>
      <dgm:spPr/>
      <dgm:t>
        <a:bodyPr/>
        <a:lstStyle/>
        <a:p>
          <a:pPr algn="r" rtl="1">
            <a:lnSpc>
              <a:spcPct val="90000"/>
            </a:lnSpc>
            <a:spcBef>
              <a:spcPts val="600"/>
            </a:spcBef>
            <a:spcAft>
              <a:spcPts val="600"/>
            </a:spcAft>
          </a:pPr>
          <a:r>
            <a:rPr lang="he-IL" sz="1600" b="1" kern="12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רכבת לנוסעים בלבד, </a:t>
          </a:r>
          <a:r>
            <a:rPr lang="he-IL" sz="1600" b="0" kern="12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אין ניסיון בעולם בהובלת מטענים על תשתית של 350 קמ"ש (מסיבות הנדסיות, תפעוליות, ובטיחותיות)</a:t>
          </a:r>
          <a:endParaRPr lang="he-IL" sz="1600" b="1" kern="1200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0171FF9-E7E7-4674-BE03-8B00A69084D4}" type="parTrans" cxnId="{6FFC842C-6708-4AE2-9B47-56781E19F510}">
      <dgm:prSet/>
      <dgm:spPr/>
      <dgm:t>
        <a:bodyPr/>
        <a:lstStyle/>
        <a:p>
          <a:pPr rtl="1"/>
          <a:endParaRPr lang="he-IL"/>
        </a:p>
      </dgm:t>
    </dgm:pt>
    <dgm:pt modelId="{AE5A6B61-8133-406D-882D-FB4726FF3FC7}" type="sibTrans" cxnId="{6FFC842C-6708-4AE2-9B47-56781E19F510}">
      <dgm:prSet/>
      <dgm:spPr/>
      <dgm:t>
        <a:bodyPr/>
        <a:lstStyle/>
        <a:p>
          <a:pPr rtl="1"/>
          <a:endParaRPr lang="he-IL"/>
        </a:p>
      </dgm:t>
    </dgm:pt>
    <dgm:pt modelId="{7801BA3D-F1FC-4B91-9826-5F42DFC19F38}">
      <dgm:prSet phldrT="[טקסט]" custT="1"/>
      <dgm:spPr/>
      <dgm:t>
        <a:bodyPr/>
        <a:lstStyle/>
        <a:p>
          <a:pPr algn="r" rtl="1">
            <a:lnSpc>
              <a:spcPct val="90000"/>
            </a:lnSpc>
            <a:spcAft>
              <a:spcPts val="300"/>
            </a:spcAft>
          </a:pPr>
          <a:r>
            <a:rPr lang="he-IL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ריחוף מגנטי - </a:t>
          </a:r>
          <a:r>
            <a:rPr lang="en-US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Maglev</a:t>
          </a:r>
          <a:endParaRPr kumimoji="0" lang="he-IL" sz="1600" b="1" i="0" u="none" strike="noStrike" kern="1200" cap="none" spc="0" normalizeH="0" baseline="0" dirty="0">
            <a:ln/>
            <a:solidFill>
              <a:schemeClr val="tx1"/>
            </a:solidFill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C517BBC-612F-4026-89CA-7621D21F6398}" type="parTrans" cxnId="{2AC87968-B8C0-4025-942D-C36FACCB51AB}">
      <dgm:prSet/>
      <dgm:spPr/>
      <dgm:t>
        <a:bodyPr/>
        <a:lstStyle/>
        <a:p>
          <a:pPr rtl="1"/>
          <a:endParaRPr lang="he-IL"/>
        </a:p>
      </dgm:t>
    </dgm:pt>
    <dgm:pt modelId="{B86DDCA0-ADB2-4FE7-9C80-72240D3F891D}" type="sibTrans" cxnId="{2AC87968-B8C0-4025-942D-C36FACCB51AB}">
      <dgm:prSet/>
      <dgm:spPr/>
      <dgm:t>
        <a:bodyPr/>
        <a:lstStyle/>
        <a:p>
          <a:pPr rtl="1"/>
          <a:endParaRPr lang="he-IL"/>
        </a:p>
      </dgm:t>
    </dgm:pt>
    <dgm:pt modelId="{0CF5FC42-CDEF-4AE4-8327-97FB06581619}">
      <dgm:prSet phldrT="[טקסט]" custT="1"/>
      <dgm:spPr/>
      <dgm:t>
        <a:bodyPr/>
        <a:lstStyle/>
        <a:p>
          <a:pPr rtl="0"/>
          <a:r>
            <a:rPr lang="en-US" sz="1800" b="1" dirty="0">
              <a:solidFill>
                <a:schemeClr val="tx1">
                  <a:lumMod val="65000"/>
                  <a:lumOff val="35000"/>
                </a:schemeClr>
              </a:solidFill>
            </a:rPr>
            <a:t>Maglev – </a:t>
          </a:r>
          <a:r>
            <a:rPr lang="en-US" sz="1800" dirty="0">
              <a:solidFill>
                <a:schemeClr val="tx1">
                  <a:lumMod val="65000"/>
                  <a:lumOff val="35000"/>
                </a:schemeClr>
              </a:solidFill>
            </a:rPr>
            <a:t>Magnetic Levitation</a:t>
          </a:r>
          <a:endParaRPr lang="he-IL" sz="1600" b="1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1DD8C38-9322-4150-8A00-18EDC58CC5D8}" type="parTrans" cxnId="{3868D348-2528-47DF-8458-5A45B3BA3D66}">
      <dgm:prSet/>
      <dgm:spPr/>
      <dgm:t>
        <a:bodyPr/>
        <a:lstStyle/>
        <a:p>
          <a:pPr rtl="1"/>
          <a:endParaRPr lang="he-IL"/>
        </a:p>
      </dgm:t>
    </dgm:pt>
    <dgm:pt modelId="{F94CAF19-D1E7-4705-86D4-A95C08E18A34}" type="sibTrans" cxnId="{3868D348-2528-47DF-8458-5A45B3BA3D66}">
      <dgm:prSet/>
      <dgm:spPr/>
      <dgm:t>
        <a:bodyPr/>
        <a:lstStyle/>
        <a:p>
          <a:pPr rtl="1"/>
          <a:endParaRPr lang="he-IL"/>
        </a:p>
      </dgm:t>
    </dgm:pt>
    <dgm:pt modelId="{0CEC459D-D49F-42B0-81ED-B53763309FAB}">
      <dgm:prSet phldrT="[טקסט]" custT="1"/>
      <dgm:spPr/>
      <dgm:t>
        <a:bodyPr/>
        <a:lstStyle/>
        <a:p>
          <a:pPr rtl="1"/>
          <a:r>
            <a:rPr kumimoji="0" lang="he-IL" sz="1600" b="0" i="0" u="none" strike="noStrike" cap="none" spc="0" normalizeH="0" baseline="0" dirty="0">
              <a:ln/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עד כ-600 קמ"ש</a:t>
          </a:r>
          <a:endParaRPr lang="he-IL" sz="1600" b="1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434CF88-51C0-45A4-9256-05D6FE00B35C}" type="parTrans" cxnId="{CA69AF04-AA10-448C-91F7-90448FAD55E4}">
      <dgm:prSet/>
      <dgm:spPr/>
      <dgm:t>
        <a:bodyPr/>
        <a:lstStyle/>
        <a:p>
          <a:pPr rtl="1"/>
          <a:endParaRPr lang="he-IL"/>
        </a:p>
      </dgm:t>
    </dgm:pt>
    <dgm:pt modelId="{858D8457-8F08-4267-ADE0-1645F9963CFE}" type="sibTrans" cxnId="{CA69AF04-AA10-448C-91F7-90448FAD55E4}">
      <dgm:prSet/>
      <dgm:spPr/>
      <dgm:t>
        <a:bodyPr/>
        <a:lstStyle/>
        <a:p>
          <a:pPr rtl="1"/>
          <a:endParaRPr lang="he-IL"/>
        </a:p>
      </dgm:t>
    </dgm:pt>
    <dgm:pt modelId="{AB192DED-C4FB-4807-964D-A4FA49AAD2C9}">
      <dgm:prSet phldrT="[טקסט]" custT="1"/>
      <dgm:spPr/>
      <dgm:t>
        <a:bodyPr/>
        <a:lstStyle/>
        <a:p>
          <a:pPr rtl="1"/>
          <a:r>
            <a:rPr lang="he-IL" sz="1600" b="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 קווים </a:t>
          </a:r>
          <a:r>
            <a:rPr lang="he-IL" sz="1600" b="1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ניסיוניים</a:t>
          </a:r>
          <a:r>
            <a:rPr lang="he-IL" sz="1600" b="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בעולם (רק באסיה)  - כולם למרחקים קצרים בלבד, לא הוכח היתכנות לקו ארוך ופעיל בטכנולוגיה הזאת (קו ראשון בתכנון ביפן).</a:t>
          </a:r>
        </a:p>
      </dgm:t>
    </dgm:pt>
    <dgm:pt modelId="{8DF9ACC7-D05B-4079-AA38-1FBD2142A9F5}" type="parTrans" cxnId="{97F4AE89-3627-4998-A723-DBDFBF8E91B9}">
      <dgm:prSet/>
      <dgm:spPr/>
      <dgm:t>
        <a:bodyPr/>
        <a:lstStyle/>
        <a:p>
          <a:pPr rtl="1"/>
          <a:endParaRPr lang="he-IL"/>
        </a:p>
      </dgm:t>
    </dgm:pt>
    <dgm:pt modelId="{AAAA8DE0-6D2F-491E-B101-5CDE98409442}" type="sibTrans" cxnId="{97F4AE89-3627-4998-A723-DBDFBF8E91B9}">
      <dgm:prSet/>
      <dgm:spPr/>
      <dgm:t>
        <a:bodyPr/>
        <a:lstStyle/>
        <a:p>
          <a:pPr rtl="1"/>
          <a:endParaRPr lang="he-IL"/>
        </a:p>
      </dgm:t>
    </dgm:pt>
    <dgm:pt modelId="{3EC8F1F3-1F2D-40A5-9453-03763A2EDC50}">
      <dgm:prSet phldrT="[טקסט]" custT="1"/>
      <dgm:spPr/>
      <dgm:t>
        <a:bodyPr/>
        <a:lstStyle/>
        <a:p>
          <a:pPr algn="r" rtl="1">
            <a:lnSpc>
              <a:spcPct val="90000"/>
            </a:lnSpc>
            <a:spcBef>
              <a:spcPts val="600"/>
            </a:spcBef>
            <a:spcAft>
              <a:spcPts val="600"/>
            </a:spcAft>
          </a:pPr>
          <a:r>
            <a:rPr lang="en-US" sz="1600" b="1" kern="12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HSR – </a:t>
          </a:r>
          <a:r>
            <a:rPr lang="en-US" sz="1600" kern="12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High Speed Rail</a:t>
          </a:r>
          <a:endParaRPr lang="he-IL" sz="1600" b="1" kern="1200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5D4D27D-C630-4CE0-B5AE-EA004E638CEF}" type="parTrans" cxnId="{B177A4B0-4880-4071-9964-D3A530585EC4}">
      <dgm:prSet/>
      <dgm:spPr/>
      <dgm:t>
        <a:bodyPr/>
        <a:lstStyle/>
        <a:p>
          <a:pPr rtl="1"/>
          <a:endParaRPr lang="he-IL"/>
        </a:p>
      </dgm:t>
    </dgm:pt>
    <dgm:pt modelId="{EF04CC94-03CB-43AD-B4DA-DD9E028EFB8F}" type="sibTrans" cxnId="{B177A4B0-4880-4071-9964-D3A530585EC4}">
      <dgm:prSet/>
      <dgm:spPr/>
      <dgm:t>
        <a:bodyPr/>
        <a:lstStyle/>
        <a:p>
          <a:pPr rtl="1"/>
          <a:endParaRPr lang="he-IL"/>
        </a:p>
      </dgm:t>
    </dgm:pt>
    <dgm:pt modelId="{6DC3EE67-1A16-41D2-864A-2666853B0FFB}">
      <dgm:prSet phldrT="[טקסט]" custT="1"/>
      <dgm:spPr/>
      <dgm:t>
        <a:bodyPr/>
        <a:lstStyle/>
        <a:p>
          <a:pPr algn="r" rtl="1">
            <a:lnSpc>
              <a:spcPct val="90000"/>
            </a:lnSpc>
            <a:spcBef>
              <a:spcPts val="600"/>
            </a:spcBef>
            <a:spcAft>
              <a:spcPts val="600"/>
            </a:spcAft>
          </a:pPr>
          <a:r>
            <a:rPr lang="he-IL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רכבות חשמליות – </a:t>
          </a:r>
          <a:r>
            <a:rPr lang="en-US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HSR</a:t>
          </a:r>
        </a:p>
        <a:p>
          <a:pPr algn="ctr" rtl="1">
            <a:lnSpc>
              <a:spcPct val="90000"/>
            </a:lnSpc>
            <a:spcBef>
              <a:spcPts val="600"/>
            </a:spcBef>
            <a:spcAft>
              <a:spcPts val="600"/>
            </a:spcAft>
          </a:pPr>
          <a:r>
            <a:rPr lang="en-US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250 </a:t>
          </a:r>
          <a:r>
            <a:rPr lang="he-IL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קמ"ש</a:t>
          </a:r>
        </a:p>
      </dgm:t>
    </dgm:pt>
    <dgm:pt modelId="{0D6E38D7-1807-45D6-9118-A7794031D9D7}" type="parTrans" cxnId="{573D6E50-8D82-4674-A85A-A9C3BE812DF0}">
      <dgm:prSet/>
      <dgm:spPr/>
      <dgm:t>
        <a:bodyPr/>
        <a:lstStyle/>
        <a:p>
          <a:pPr rtl="1"/>
          <a:endParaRPr lang="he-IL"/>
        </a:p>
      </dgm:t>
    </dgm:pt>
    <dgm:pt modelId="{C5DD81C5-112F-4E9E-8BB9-A76A16433B83}" type="sibTrans" cxnId="{573D6E50-8D82-4674-A85A-A9C3BE812DF0}">
      <dgm:prSet/>
      <dgm:spPr/>
      <dgm:t>
        <a:bodyPr/>
        <a:lstStyle/>
        <a:p>
          <a:pPr rtl="1"/>
          <a:endParaRPr lang="he-IL"/>
        </a:p>
      </dgm:t>
    </dgm:pt>
    <dgm:pt modelId="{68351EBB-E976-4B65-BE6B-C9D5E8B7DB19}">
      <dgm:prSet custT="1"/>
      <dgm:spPr/>
      <dgm:t>
        <a:bodyPr/>
        <a:lstStyle/>
        <a:p>
          <a:pPr algn="r" rtl="1">
            <a:lnSpc>
              <a:spcPct val="90000"/>
            </a:lnSpc>
            <a:spcBef>
              <a:spcPts val="600"/>
            </a:spcBef>
            <a:spcAft>
              <a:spcPts val="600"/>
            </a:spcAft>
          </a:pPr>
          <a:r>
            <a:rPr kumimoji="0" lang="he-IL" sz="1600" b="0" i="0" u="none" strike="noStrike" cap="none" spc="0" normalizeH="0" baseline="0" dirty="0">
              <a:ln/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נפוצות ברחבי העולם – ובפרט ברחבי אירופה</a:t>
          </a:r>
          <a:endParaRPr lang="he-IL" sz="1600" b="1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A7BC520-444F-4076-A1D0-EE251BC43A2B}" type="parTrans" cxnId="{050F45EF-D94C-48E9-9A7F-AB08153EF8F1}">
      <dgm:prSet/>
      <dgm:spPr/>
      <dgm:t>
        <a:bodyPr/>
        <a:lstStyle/>
        <a:p>
          <a:pPr rtl="1"/>
          <a:endParaRPr lang="he-IL"/>
        </a:p>
      </dgm:t>
    </dgm:pt>
    <dgm:pt modelId="{6551EA31-21D5-48CB-A4B7-232B04084675}" type="sibTrans" cxnId="{050F45EF-D94C-48E9-9A7F-AB08153EF8F1}">
      <dgm:prSet/>
      <dgm:spPr/>
      <dgm:t>
        <a:bodyPr/>
        <a:lstStyle/>
        <a:p>
          <a:pPr rtl="1"/>
          <a:endParaRPr lang="he-IL"/>
        </a:p>
      </dgm:t>
    </dgm:pt>
    <dgm:pt modelId="{A68C1BA5-C7D5-417D-9730-4E13F569BDAB}">
      <dgm:prSet phldrT="[טקסט]" custT="1"/>
      <dgm:spPr/>
      <dgm:t>
        <a:bodyPr/>
        <a:lstStyle/>
        <a:p>
          <a:pPr algn="r" rtl="1">
            <a:lnSpc>
              <a:spcPct val="90000"/>
            </a:lnSpc>
            <a:spcBef>
              <a:spcPts val="600"/>
            </a:spcBef>
            <a:spcAft>
              <a:spcPts val="600"/>
            </a:spcAft>
          </a:pPr>
          <a:r>
            <a:rPr kumimoji="0" lang="he-IL" sz="1600" b="0" i="0" u="none" strike="noStrike" cap="none" spc="0" normalizeH="0" baseline="0" dirty="0">
              <a:ln/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מהירות של עד 250 קמ"ש</a:t>
          </a:r>
          <a:endParaRPr lang="he-IL" sz="1600" b="1" kern="1200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841C0C4-23BD-44B0-9B86-6377FD395D3C}" type="parTrans" cxnId="{7CD9660D-A23B-46E1-B9BD-7A74FDD75875}">
      <dgm:prSet/>
      <dgm:spPr/>
      <dgm:t>
        <a:bodyPr/>
        <a:lstStyle/>
        <a:p>
          <a:pPr rtl="1"/>
          <a:endParaRPr lang="he-IL"/>
        </a:p>
      </dgm:t>
    </dgm:pt>
    <dgm:pt modelId="{8DA9683D-93A4-493C-9858-428A37EF4118}" type="sibTrans" cxnId="{7CD9660D-A23B-46E1-B9BD-7A74FDD75875}">
      <dgm:prSet/>
      <dgm:spPr/>
      <dgm:t>
        <a:bodyPr/>
        <a:lstStyle/>
        <a:p>
          <a:pPr rtl="1"/>
          <a:endParaRPr lang="he-IL"/>
        </a:p>
      </dgm:t>
    </dgm:pt>
    <dgm:pt modelId="{52EC0D09-AC87-4F7F-AA28-8C9AEDB4E16F}">
      <dgm:prSet custT="1"/>
      <dgm:spPr/>
      <dgm:t>
        <a:bodyPr/>
        <a:lstStyle/>
        <a:p>
          <a:pPr algn="r" rtl="1">
            <a:lnSpc>
              <a:spcPct val="90000"/>
            </a:lnSpc>
            <a:spcBef>
              <a:spcPts val="600"/>
            </a:spcBef>
            <a:spcAft>
              <a:spcPts val="600"/>
            </a:spcAft>
          </a:pPr>
          <a:r>
            <a:rPr lang="he-IL" sz="1600" b="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ניסיון מוכח - </a:t>
          </a:r>
          <a:r>
            <a:rPr lang="he-IL" sz="1600" b="1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מאפשר הסעת מטענים ונוסעים על תוואי אחוד </a:t>
          </a:r>
          <a:endParaRPr lang="he-IL" sz="1600" b="0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D583D06-2820-48C0-97AA-01D6D286293C}" type="parTrans" cxnId="{13B3E073-D784-47C1-9FA1-DC9743B0900E}">
      <dgm:prSet/>
      <dgm:spPr/>
      <dgm:t>
        <a:bodyPr/>
        <a:lstStyle/>
        <a:p>
          <a:pPr rtl="1"/>
          <a:endParaRPr lang="he-IL"/>
        </a:p>
      </dgm:t>
    </dgm:pt>
    <dgm:pt modelId="{F25EBF23-18A1-4156-9A61-4EACE7B4229A}" type="sibTrans" cxnId="{13B3E073-D784-47C1-9FA1-DC9743B0900E}">
      <dgm:prSet/>
      <dgm:spPr/>
      <dgm:t>
        <a:bodyPr/>
        <a:lstStyle/>
        <a:p>
          <a:pPr rtl="1"/>
          <a:endParaRPr lang="he-IL"/>
        </a:p>
      </dgm:t>
    </dgm:pt>
    <dgm:pt modelId="{A43C6768-C99C-4B6B-8166-D56ADC1CF06B}" type="pres">
      <dgm:prSet presAssocID="{5AC6A01E-A5B7-4685-812D-41C860CDCF1F}" presName="Name0" presStyleCnt="0">
        <dgm:presLayoutVars>
          <dgm:dir val="rev"/>
          <dgm:animLvl val="lvl"/>
          <dgm:resizeHandles val="exact"/>
        </dgm:presLayoutVars>
      </dgm:prSet>
      <dgm:spPr/>
    </dgm:pt>
    <dgm:pt modelId="{8246F32E-A698-466B-B376-E0ADDB512CFE}" type="pres">
      <dgm:prSet presAssocID="{6309C730-C9EB-426B-8A16-E240935E7F26}" presName="composite" presStyleCnt="0"/>
      <dgm:spPr/>
    </dgm:pt>
    <dgm:pt modelId="{02C3E644-35B6-4B8B-B2A0-7615503F0644}" type="pres">
      <dgm:prSet presAssocID="{6309C730-C9EB-426B-8A16-E240935E7F26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D9F0E5E7-CB26-43D3-9A56-BC9049B086DE}" type="pres">
      <dgm:prSet presAssocID="{6309C730-C9EB-426B-8A16-E240935E7F26}" presName="desTx" presStyleLbl="alignAccFollowNode1" presStyleIdx="0" presStyleCnt="4">
        <dgm:presLayoutVars>
          <dgm:bulletEnabled val="1"/>
        </dgm:presLayoutVars>
      </dgm:prSet>
      <dgm:spPr/>
    </dgm:pt>
    <dgm:pt modelId="{04B23079-F582-42C5-B9DA-2BF9D4809C46}" type="pres">
      <dgm:prSet presAssocID="{637C659E-56AE-407D-84DE-AD89AADA0DBB}" presName="space" presStyleCnt="0"/>
      <dgm:spPr/>
    </dgm:pt>
    <dgm:pt modelId="{B8FA0AD3-1FDA-48E3-B6F4-DFFDD48E15F1}" type="pres">
      <dgm:prSet presAssocID="{7801BA3D-F1FC-4B91-9826-5F42DFC19F38}" presName="composite" presStyleCnt="0"/>
      <dgm:spPr/>
    </dgm:pt>
    <dgm:pt modelId="{A2BCE786-694F-456C-BB7B-9F0D35466D2D}" type="pres">
      <dgm:prSet presAssocID="{7801BA3D-F1FC-4B91-9826-5F42DFC19F38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BC3E30C7-11A6-44F3-B216-4A8B8823E694}" type="pres">
      <dgm:prSet presAssocID="{7801BA3D-F1FC-4B91-9826-5F42DFC19F38}" presName="desTx" presStyleLbl="alignAccFollowNode1" presStyleIdx="1" presStyleCnt="4">
        <dgm:presLayoutVars>
          <dgm:bulletEnabled val="1"/>
        </dgm:presLayoutVars>
      </dgm:prSet>
      <dgm:spPr/>
    </dgm:pt>
    <dgm:pt modelId="{6F7EEE88-0DAC-4316-A31B-E479BC01538B}" type="pres">
      <dgm:prSet presAssocID="{B86DDCA0-ADB2-4FE7-9C80-72240D3F891D}" presName="space" presStyleCnt="0"/>
      <dgm:spPr/>
    </dgm:pt>
    <dgm:pt modelId="{FE620625-5B30-44F3-8AD0-C9B830E4D792}" type="pres">
      <dgm:prSet presAssocID="{AD26672D-07B0-41D3-8420-F3425F31F38F}" presName="composite" presStyleCnt="0"/>
      <dgm:spPr/>
    </dgm:pt>
    <dgm:pt modelId="{2B4F3932-9839-45EE-B0A7-4C41845E2EF0}" type="pres">
      <dgm:prSet presAssocID="{AD26672D-07B0-41D3-8420-F3425F31F38F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E7B54E63-EC4C-476C-9066-832BF6B36ADE}" type="pres">
      <dgm:prSet presAssocID="{AD26672D-07B0-41D3-8420-F3425F31F38F}" presName="desTx" presStyleLbl="alignAccFollowNode1" presStyleIdx="2" presStyleCnt="4">
        <dgm:presLayoutVars>
          <dgm:bulletEnabled val="1"/>
        </dgm:presLayoutVars>
      </dgm:prSet>
      <dgm:spPr/>
    </dgm:pt>
    <dgm:pt modelId="{EB3EB28D-A9BD-47C2-98BD-C41512FA09D3}" type="pres">
      <dgm:prSet presAssocID="{E47F2D41-94CA-480D-BC0B-949AB0B12E65}" presName="space" presStyleCnt="0"/>
      <dgm:spPr/>
    </dgm:pt>
    <dgm:pt modelId="{606396B4-C578-49E9-85CD-394AE2000498}" type="pres">
      <dgm:prSet presAssocID="{6DC3EE67-1A16-41D2-864A-2666853B0FFB}" presName="composite" presStyleCnt="0"/>
      <dgm:spPr/>
    </dgm:pt>
    <dgm:pt modelId="{ED31472A-7A5D-474A-92DD-92E08C312D20}" type="pres">
      <dgm:prSet presAssocID="{6DC3EE67-1A16-41D2-864A-2666853B0FFB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6B978861-73E2-464F-932A-0CC295445F54}" type="pres">
      <dgm:prSet presAssocID="{6DC3EE67-1A16-41D2-864A-2666853B0FFB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CA69AF04-AA10-448C-91F7-90448FAD55E4}" srcId="{7801BA3D-F1FC-4B91-9826-5F42DFC19F38}" destId="{0CEC459D-D49F-42B0-81ED-B53763309FAB}" srcOrd="1" destOrd="0" parTransId="{7434CF88-51C0-45A4-9256-05D6FE00B35C}" sibTransId="{858D8457-8F08-4267-ADE0-1645F9963CFE}"/>
    <dgm:cxn modelId="{11F1950A-B81D-4D00-9B3B-0122B7BD9B9C}" type="presOf" srcId="{0CF5FC42-CDEF-4AE4-8327-97FB06581619}" destId="{BC3E30C7-11A6-44F3-B216-4A8B8823E694}" srcOrd="0" destOrd="0" presId="urn:microsoft.com/office/officeart/2005/8/layout/hList1"/>
    <dgm:cxn modelId="{7CD9660D-A23B-46E1-B9BD-7A74FDD75875}" srcId="{6DC3EE67-1A16-41D2-864A-2666853B0FFB}" destId="{A68C1BA5-C7D5-417D-9730-4E13F569BDAB}" srcOrd="1" destOrd="0" parTransId="{A841C0C4-23BD-44B0-9B86-6377FD395D3C}" sibTransId="{8DA9683D-93A4-493C-9858-428A37EF4118}"/>
    <dgm:cxn modelId="{6FFC842C-6708-4AE2-9B47-56781E19F510}" srcId="{AD26672D-07B0-41D3-8420-F3425F31F38F}" destId="{E160EE2C-DAA6-45DD-85D5-AB8E2B7BC3D4}" srcOrd="3" destOrd="0" parTransId="{F0171FF9-E7E7-4674-BE03-8B00A69084D4}" sibTransId="{AE5A6B61-8133-406D-882D-FB4726FF3FC7}"/>
    <dgm:cxn modelId="{2CC4262D-C104-4FB9-9271-CB9871B4B339}" type="presOf" srcId="{7801BA3D-F1FC-4B91-9826-5F42DFC19F38}" destId="{A2BCE786-694F-456C-BB7B-9F0D35466D2D}" srcOrd="0" destOrd="0" presId="urn:microsoft.com/office/officeart/2005/8/layout/hList1"/>
    <dgm:cxn modelId="{8D8F7230-11F7-4E7D-AA5D-4BAEA0929653}" srcId="{6309C730-C9EB-426B-8A16-E240935E7F26}" destId="{EC256899-DB64-41DC-B7DD-3AB7C205DFE4}" srcOrd="1" destOrd="0" parTransId="{1ACB89A2-675D-4632-9028-DD51B93F90DD}" sibTransId="{3421A652-F172-4C4B-A489-2B046346BFD4}"/>
    <dgm:cxn modelId="{76A89C36-379E-4897-9E75-881BA0B416E7}" type="presOf" srcId="{6309C730-C9EB-426B-8A16-E240935E7F26}" destId="{02C3E644-35B6-4B8B-B2A0-7615503F0644}" srcOrd="0" destOrd="0" presId="urn:microsoft.com/office/officeart/2005/8/layout/hList1"/>
    <dgm:cxn modelId="{804F1D3C-4055-41F7-AB1F-68DDFD0D959A}" type="presOf" srcId="{E160EE2C-DAA6-45DD-85D5-AB8E2B7BC3D4}" destId="{E7B54E63-EC4C-476C-9066-832BF6B36ADE}" srcOrd="0" destOrd="3" presId="urn:microsoft.com/office/officeart/2005/8/layout/hList1"/>
    <dgm:cxn modelId="{A1CEB83C-2169-4098-868E-086038A60852}" srcId="{6309C730-C9EB-426B-8A16-E240935E7F26}" destId="{E7405BEC-10AA-48F6-BC10-4BDFD5B40B19}" srcOrd="0" destOrd="0" parTransId="{C89E8C2D-E6A8-412F-9F81-2C17B6C26AA2}" sibTransId="{19245D83-1795-4208-8719-8E99EA36CA47}"/>
    <dgm:cxn modelId="{2E74C73E-92EC-4A62-A412-5A84A02BBBD5}" type="presOf" srcId="{E7405BEC-10AA-48F6-BC10-4BDFD5B40B19}" destId="{D9F0E5E7-CB26-43D3-9A56-BC9049B086DE}" srcOrd="0" destOrd="0" presId="urn:microsoft.com/office/officeart/2005/8/layout/hList1"/>
    <dgm:cxn modelId="{3311355F-FF3B-4C45-A269-40D2CAD0088B}" type="presOf" srcId="{6B38C195-B1C0-4542-9660-43845882C1BC}" destId="{E7B54E63-EC4C-476C-9066-832BF6B36ADE}" srcOrd="0" destOrd="0" presId="urn:microsoft.com/office/officeart/2005/8/layout/hList1"/>
    <dgm:cxn modelId="{BFE22A43-13FE-4E77-8795-66114AC10474}" srcId="{5AC6A01E-A5B7-4685-812D-41C860CDCF1F}" destId="{AD26672D-07B0-41D3-8420-F3425F31F38F}" srcOrd="2" destOrd="0" parTransId="{48AEC232-BAEB-4655-96CD-E14144F8E07C}" sibTransId="{E47F2D41-94CA-480D-BC0B-949AB0B12E65}"/>
    <dgm:cxn modelId="{2AC87968-B8C0-4025-942D-C36FACCB51AB}" srcId="{5AC6A01E-A5B7-4685-812D-41C860CDCF1F}" destId="{7801BA3D-F1FC-4B91-9826-5F42DFC19F38}" srcOrd="1" destOrd="0" parTransId="{4C517BBC-612F-4026-89CA-7621D21F6398}" sibTransId="{B86DDCA0-ADB2-4FE7-9C80-72240D3F891D}"/>
    <dgm:cxn modelId="{3868D348-2528-47DF-8458-5A45B3BA3D66}" srcId="{7801BA3D-F1FC-4B91-9826-5F42DFC19F38}" destId="{0CF5FC42-CDEF-4AE4-8327-97FB06581619}" srcOrd="0" destOrd="0" parTransId="{61DD8C38-9322-4150-8A00-18EDC58CC5D8}" sibTransId="{F94CAF19-D1E7-4705-86D4-A95C08E18A34}"/>
    <dgm:cxn modelId="{C2D89E6C-5C64-456C-8B42-B88081F9E16B}" type="presOf" srcId="{0CEC459D-D49F-42B0-81ED-B53763309FAB}" destId="{BC3E30C7-11A6-44F3-B216-4A8B8823E694}" srcOrd="0" destOrd="1" presId="urn:microsoft.com/office/officeart/2005/8/layout/hList1"/>
    <dgm:cxn modelId="{48751C6E-38C9-4B42-8991-FC0E83FC957D}" type="presOf" srcId="{6DC3EE67-1A16-41D2-864A-2666853B0FFB}" destId="{ED31472A-7A5D-474A-92DD-92E08C312D20}" srcOrd="0" destOrd="0" presId="urn:microsoft.com/office/officeart/2005/8/layout/hList1"/>
    <dgm:cxn modelId="{573D6E50-8D82-4674-A85A-A9C3BE812DF0}" srcId="{5AC6A01E-A5B7-4685-812D-41C860CDCF1F}" destId="{6DC3EE67-1A16-41D2-864A-2666853B0FFB}" srcOrd="3" destOrd="0" parTransId="{0D6E38D7-1807-45D6-9118-A7794031D9D7}" sibTransId="{C5DD81C5-112F-4E9E-8BB9-A76A16433B83}"/>
    <dgm:cxn modelId="{13B3E073-D784-47C1-9FA1-DC9743B0900E}" srcId="{6DC3EE67-1A16-41D2-864A-2666853B0FFB}" destId="{52EC0D09-AC87-4F7F-AA28-8C9AEDB4E16F}" srcOrd="3" destOrd="0" parTransId="{6D583D06-2820-48C0-97AA-01D6D286293C}" sibTransId="{F25EBF23-18A1-4156-9A61-4EACE7B4229A}"/>
    <dgm:cxn modelId="{3868A059-36B9-48CC-90F7-B17045FBD3DF}" type="presOf" srcId="{E6CE8AC3-BD61-4722-AF01-7DD4EAB908FD}" destId="{E7B54E63-EC4C-476C-9066-832BF6B36ADE}" srcOrd="0" destOrd="2" presId="urn:microsoft.com/office/officeart/2005/8/layout/hList1"/>
    <dgm:cxn modelId="{42A3977D-DEAB-4C86-99BC-326291912DE3}" srcId="{5AC6A01E-A5B7-4685-812D-41C860CDCF1F}" destId="{6309C730-C9EB-426B-8A16-E240935E7F26}" srcOrd="0" destOrd="0" parTransId="{2F592168-EED4-4B52-A572-7D8E930CC112}" sibTransId="{637C659E-56AE-407D-84DE-AD89AADA0DBB}"/>
    <dgm:cxn modelId="{077B4485-E50B-439D-8132-815F4E528BAF}" type="presOf" srcId="{F9AC7BCD-66B4-4B55-8569-FE96C3F11750}" destId="{E7B54E63-EC4C-476C-9066-832BF6B36ADE}" srcOrd="0" destOrd="1" presId="urn:microsoft.com/office/officeart/2005/8/layout/hList1"/>
    <dgm:cxn modelId="{EF2E4E88-B6C6-4881-8EE9-4F2E6DE119D4}" srcId="{AD26672D-07B0-41D3-8420-F3425F31F38F}" destId="{F9AC7BCD-66B4-4B55-8569-FE96C3F11750}" srcOrd="1" destOrd="0" parTransId="{03D52239-0C2C-412F-8738-A102624F298C}" sibTransId="{0D843FFA-F921-4D55-88DC-B2654C48DB9C}"/>
    <dgm:cxn modelId="{80257D89-4C9D-4C35-A9F1-903447C81564}" type="presOf" srcId="{AD26672D-07B0-41D3-8420-F3425F31F38F}" destId="{2B4F3932-9839-45EE-B0A7-4C41845E2EF0}" srcOrd="0" destOrd="0" presId="urn:microsoft.com/office/officeart/2005/8/layout/hList1"/>
    <dgm:cxn modelId="{97F4AE89-3627-4998-A723-DBDFBF8E91B9}" srcId="{7801BA3D-F1FC-4B91-9826-5F42DFC19F38}" destId="{AB192DED-C4FB-4807-964D-A4FA49AAD2C9}" srcOrd="2" destOrd="0" parTransId="{8DF9ACC7-D05B-4079-AA38-1FBD2142A9F5}" sibTransId="{AAAA8DE0-6D2F-491E-B101-5CDE98409442}"/>
    <dgm:cxn modelId="{35A42090-8D14-426E-B37B-4EAD4A690F13}" type="presOf" srcId="{5AC6A01E-A5B7-4685-812D-41C860CDCF1F}" destId="{A43C6768-C99C-4B6B-8166-D56ADC1CF06B}" srcOrd="0" destOrd="0" presId="urn:microsoft.com/office/officeart/2005/8/layout/hList1"/>
    <dgm:cxn modelId="{4A2E8494-BC86-4BA5-92B4-3DDB04A9314A}" type="presOf" srcId="{52EC0D09-AC87-4F7F-AA28-8C9AEDB4E16F}" destId="{6B978861-73E2-464F-932A-0CC295445F54}" srcOrd="0" destOrd="3" presId="urn:microsoft.com/office/officeart/2005/8/layout/hList1"/>
    <dgm:cxn modelId="{B177A4B0-4880-4071-9964-D3A530585EC4}" srcId="{6DC3EE67-1A16-41D2-864A-2666853B0FFB}" destId="{3EC8F1F3-1F2D-40A5-9453-03763A2EDC50}" srcOrd="0" destOrd="0" parTransId="{55D4D27D-C630-4CE0-B5AE-EA004E638CEF}" sibTransId="{EF04CC94-03CB-43AD-B4DA-DD9E028EFB8F}"/>
    <dgm:cxn modelId="{C5A297B9-3807-4CA8-B07E-3B77CC7D4788}" type="presOf" srcId="{68351EBB-E976-4B65-BE6B-C9D5E8B7DB19}" destId="{6B978861-73E2-464F-932A-0CC295445F54}" srcOrd="0" destOrd="2" presId="urn:microsoft.com/office/officeart/2005/8/layout/hList1"/>
    <dgm:cxn modelId="{A24ECABD-E7A7-429C-8B4E-E54CD115841E}" type="presOf" srcId="{3EC8F1F3-1F2D-40A5-9453-03763A2EDC50}" destId="{6B978861-73E2-464F-932A-0CC295445F54}" srcOrd="0" destOrd="0" presId="urn:microsoft.com/office/officeart/2005/8/layout/hList1"/>
    <dgm:cxn modelId="{3D2D00D4-6FCE-4B6D-8085-FD334F31E535}" srcId="{AD26672D-07B0-41D3-8420-F3425F31F38F}" destId="{E6CE8AC3-BD61-4722-AF01-7DD4EAB908FD}" srcOrd="2" destOrd="0" parTransId="{C8CF5097-241E-4A3A-9407-FB58B2583CAE}" sibTransId="{2EB1FC73-7FBB-4A15-9BB9-8D93C9870F7F}"/>
    <dgm:cxn modelId="{4A9BCDD9-20D3-4D85-983E-748AA361D7D0}" type="presOf" srcId="{A68C1BA5-C7D5-417D-9730-4E13F569BDAB}" destId="{6B978861-73E2-464F-932A-0CC295445F54}" srcOrd="0" destOrd="1" presId="urn:microsoft.com/office/officeart/2005/8/layout/hList1"/>
    <dgm:cxn modelId="{6DE557E7-4CB5-448C-BE32-27013F91873B}" srcId="{AD26672D-07B0-41D3-8420-F3425F31F38F}" destId="{6B38C195-B1C0-4542-9660-43845882C1BC}" srcOrd="0" destOrd="0" parTransId="{62B5364C-5F4F-41F2-BE78-46D9F7D23C56}" sibTransId="{B9423677-875E-4136-BB70-412AE027A969}"/>
    <dgm:cxn modelId="{050F45EF-D94C-48E9-9A7F-AB08153EF8F1}" srcId="{6DC3EE67-1A16-41D2-864A-2666853B0FFB}" destId="{68351EBB-E976-4B65-BE6B-C9D5E8B7DB19}" srcOrd="2" destOrd="0" parTransId="{2A7BC520-444F-4076-A1D0-EE251BC43A2B}" sibTransId="{6551EA31-21D5-48CB-A4B7-232B04084675}"/>
    <dgm:cxn modelId="{8211A4F2-8A6F-450D-A620-A9F3FD92BB47}" type="presOf" srcId="{EC256899-DB64-41DC-B7DD-3AB7C205DFE4}" destId="{D9F0E5E7-CB26-43D3-9A56-BC9049B086DE}" srcOrd="0" destOrd="1" presId="urn:microsoft.com/office/officeart/2005/8/layout/hList1"/>
    <dgm:cxn modelId="{F36E1AFC-C529-4945-A020-5B39A8D8F2EE}" type="presOf" srcId="{AB192DED-C4FB-4807-964D-A4FA49AAD2C9}" destId="{BC3E30C7-11A6-44F3-B216-4A8B8823E694}" srcOrd="0" destOrd="2" presId="urn:microsoft.com/office/officeart/2005/8/layout/hList1"/>
    <dgm:cxn modelId="{C3F91273-7DFC-4C13-86AF-7E05CBA85B7A}" type="presParOf" srcId="{A43C6768-C99C-4B6B-8166-D56ADC1CF06B}" destId="{8246F32E-A698-466B-B376-E0ADDB512CFE}" srcOrd="0" destOrd="0" presId="urn:microsoft.com/office/officeart/2005/8/layout/hList1"/>
    <dgm:cxn modelId="{A31458D4-A8B6-4986-B7D8-A84EBB3BC3D6}" type="presParOf" srcId="{8246F32E-A698-466B-B376-E0ADDB512CFE}" destId="{02C3E644-35B6-4B8B-B2A0-7615503F0644}" srcOrd="0" destOrd="0" presId="urn:microsoft.com/office/officeart/2005/8/layout/hList1"/>
    <dgm:cxn modelId="{6A07021F-20FA-43DD-AC34-8148DAB34F36}" type="presParOf" srcId="{8246F32E-A698-466B-B376-E0ADDB512CFE}" destId="{D9F0E5E7-CB26-43D3-9A56-BC9049B086DE}" srcOrd="1" destOrd="0" presId="urn:microsoft.com/office/officeart/2005/8/layout/hList1"/>
    <dgm:cxn modelId="{128628AB-70E3-4B34-9EA4-B139DAEA6A71}" type="presParOf" srcId="{A43C6768-C99C-4B6B-8166-D56ADC1CF06B}" destId="{04B23079-F582-42C5-B9DA-2BF9D4809C46}" srcOrd="1" destOrd="0" presId="urn:microsoft.com/office/officeart/2005/8/layout/hList1"/>
    <dgm:cxn modelId="{592C24BD-F13F-44F0-A543-F290ACD0D8A9}" type="presParOf" srcId="{A43C6768-C99C-4B6B-8166-D56ADC1CF06B}" destId="{B8FA0AD3-1FDA-48E3-B6F4-DFFDD48E15F1}" srcOrd="2" destOrd="0" presId="urn:microsoft.com/office/officeart/2005/8/layout/hList1"/>
    <dgm:cxn modelId="{BB2C5763-E385-4E3B-B331-F880A8E0C996}" type="presParOf" srcId="{B8FA0AD3-1FDA-48E3-B6F4-DFFDD48E15F1}" destId="{A2BCE786-694F-456C-BB7B-9F0D35466D2D}" srcOrd="0" destOrd="0" presId="urn:microsoft.com/office/officeart/2005/8/layout/hList1"/>
    <dgm:cxn modelId="{9FB500A8-5642-4343-8C4C-FC3249A0B68E}" type="presParOf" srcId="{B8FA0AD3-1FDA-48E3-B6F4-DFFDD48E15F1}" destId="{BC3E30C7-11A6-44F3-B216-4A8B8823E694}" srcOrd="1" destOrd="0" presId="urn:microsoft.com/office/officeart/2005/8/layout/hList1"/>
    <dgm:cxn modelId="{945A282C-ABF6-492B-AB3C-F66A2B83144A}" type="presParOf" srcId="{A43C6768-C99C-4B6B-8166-D56ADC1CF06B}" destId="{6F7EEE88-0DAC-4316-A31B-E479BC01538B}" srcOrd="3" destOrd="0" presId="urn:microsoft.com/office/officeart/2005/8/layout/hList1"/>
    <dgm:cxn modelId="{04ED7996-013D-4C2D-A012-37B197B76E05}" type="presParOf" srcId="{A43C6768-C99C-4B6B-8166-D56ADC1CF06B}" destId="{FE620625-5B30-44F3-8AD0-C9B830E4D792}" srcOrd="4" destOrd="0" presId="urn:microsoft.com/office/officeart/2005/8/layout/hList1"/>
    <dgm:cxn modelId="{EFFB4160-3588-416A-B2E5-65F185EE9C66}" type="presParOf" srcId="{FE620625-5B30-44F3-8AD0-C9B830E4D792}" destId="{2B4F3932-9839-45EE-B0A7-4C41845E2EF0}" srcOrd="0" destOrd="0" presId="urn:microsoft.com/office/officeart/2005/8/layout/hList1"/>
    <dgm:cxn modelId="{5F6F35C0-E1F0-48B1-A06D-3AAC983CAD9E}" type="presParOf" srcId="{FE620625-5B30-44F3-8AD0-C9B830E4D792}" destId="{E7B54E63-EC4C-476C-9066-832BF6B36ADE}" srcOrd="1" destOrd="0" presId="urn:microsoft.com/office/officeart/2005/8/layout/hList1"/>
    <dgm:cxn modelId="{6F35583F-8152-4B79-A3F3-51B152BFBA3A}" type="presParOf" srcId="{A43C6768-C99C-4B6B-8166-D56ADC1CF06B}" destId="{EB3EB28D-A9BD-47C2-98BD-C41512FA09D3}" srcOrd="5" destOrd="0" presId="urn:microsoft.com/office/officeart/2005/8/layout/hList1"/>
    <dgm:cxn modelId="{A4F9DA44-BC36-4641-A9FB-BFC18B672CC0}" type="presParOf" srcId="{A43C6768-C99C-4B6B-8166-D56ADC1CF06B}" destId="{606396B4-C578-49E9-85CD-394AE2000498}" srcOrd="6" destOrd="0" presId="urn:microsoft.com/office/officeart/2005/8/layout/hList1"/>
    <dgm:cxn modelId="{5044F09D-BC1F-4646-87B9-46D129C580E6}" type="presParOf" srcId="{606396B4-C578-49E9-85CD-394AE2000498}" destId="{ED31472A-7A5D-474A-92DD-92E08C312D20}" srcOrd="0" destOrd="0" presId="urn:microsoft.com/office/officeart/2005/8/layout/hList1"/>
    <dgm:cxn modelId="{81D45CB7-FB85-4BF9-B203-B8FB37830FA6}" type="presParOf" srcId="{606396B4-C578-49E9-85CD-394AE2000498}" destId="{6B978861-73E2-464F-932A-0CC295445F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786A7A-7B02-49CB-ADEC-973D1756E15A}" type="doc">
      <dgm:prSet loTypeId="urn:microsoft.com/office/officeart/2005/8/layout/list1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pPr rtl="1"/>
          <a:endParaRPr lang="he-IL"/>
        </a:p>
      </dgm:t>
    </dgm:pt>
    <dgm:pt modelId="{E96ED663-E2C4-40A5-A8BE-AA4DA32980B4}">
      <dgm:prSet phldrT="[טקסט]" custT="1"/>
      <dgm:spPr/>
      <dgm:t>
        <a:bodyPr/>
        <a:lstStyle/>
        <a:p>
          <a:pPr algn="ctr" rtl="1"/>
          <a:r>
            <a:rPr lang="he-I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הנחות יסוד</a:t>
          </a:r>
        </a:p>
      </dgm:t>
    </dgm:pt>
    <dgm:pt modelId="{A4E3B568-D4E1-4702-8EAC-3CA69587D140}" type="parTrans" cxnId="{AC511974-1618-474C-A719-0CFE5BBC1A09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7238424-C488-41EE-89CA-0B2C45BF1F8C}" type="sibTrans" cxnId="{AC511974-1618-474C-A719-0CFE5BBC1A09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8BA9FC1-A5BF-4E57-B88D-4745799E4EDB}">
      <dgm:prSet phldrT="[טקסט]" custT="1"/>
      <dgm:spPr/>
      <dgm:t>
        <a:bodyPr/>
        <a:lstStyle/>
        <a:p>
          <a:pPr algn="r" rtl="1">
            <a:spcAft>
              <a:spcPts val="0"/>
            </a:spcAft>
            <a:buNone/>
          </a:pPr>
          <a:r>
            <a:rPr lang="he-IL" sz="2400" b="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בחינת חלופות 250 לעומת 350 קמ"ש</a:t>
          </a:r>
          <a:endParaRPr lang="he-IL" sz="2400" b="0" spc="0" dirty="0">
            <a:solidFill>
              <a:schemeClr val="bg1">
                <a:lumMod val="50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85AF241-E3DC-4119-83CC-95B2EAE45E6D}" type="parTrans" cxnId="{A2C707B3-C71C-4D02-A523-6A17E8B7190D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820038A-F35A-4392-8926-86CC98EFEE8C}" type="sibTrans" cxnId="{A2C707B3-C71C-4D02-A523-6A17E8B7190D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7DAB180-6222-4FEC-894E-9CE8E3BAC4F3}" type="pres">
      <dgm:prSet presAssocID="{E7786A7A-7B02-49CB-ADEC-973D1756E15A}" presName="linear" presStyleCnt="0">
        <dgm:presLayoutVars>
          <dgm:dir val="rev"/>
          <dgm:animLvl val="lvl"/>
          <dgm:resizeHandles val="exact"/>
        </dgm:presLayoutVars>
      </dgm:prSet>
      <dgm:spPr/>
    </dgm:pt>
    <dgm:pt modelId="{F9599A77-F2EF-40CB-B0A3-96FB81CB07FB}" type="pres">
      <dgm:prSet presAssocID="{E96ED663-E2C4-40A5-A8BE-AA4DA32980B4}" presName="parentLin" presStyleCnt="0"/>
      <dgm:spPr/>
    </dgm:pt>
    <dgm:pt modelId="{33A436D7-6FF5-432D-A45F-07CA75CDCD23}" type="pres">
      <dgm:prSet presAssocID="{E96ED663-E2C4-40A5-A8BE-AA4DA32980B4}" presName="parentLeftMargin" presStyleLbl="node1" presStyleIdx="0" presStyleCnt="1"/>
      <dgm:spPr/>
    </dgm:pt>
    <dgm:pt modelId="{13EA49B6-E409-4DB4-A818-FDD2ACEBC586}" type="pres">
      <dgm:prSet presAssocID="{E96ED663-E2C4-40A5-A8BE-AA4DA32980B4}" presName="parentText" presStyleLbl="node1" presStyleIdx="0" presStyleCnt="1" custScaleX="48157" custScaleY="120539">
        <dgm:presLayoutVars>
          <dgm:chMax val="0"/>
          <dgm:bulletEnabled val="1"/>
        </dgm:presLayoutVars>
      </dgm:prSet>
      <dgm:spPr/>
    </dgm:pt>
    <dgm:pt modelId="{BBA31911-6539-4FC3-96C2-C7D978C9D9C5}" type="pres">
      <dgm:prSet presAssocID="{E96ED663-E2C4-40A5-A8BE-AA4DA32980B4}" presName="negativeSpace" presStyleCnt="0"/>
      <dgm:spPr/>
    </dgm:pt>
    <dgm:pt modelId="{174F866F-D046-481F-AD77-0701EA8698D3}" type="pres">
      <dgm:prSet presAssocID="{E96ED663-E2C4-40A5-A8BE-AA4DA32980B4}" presName="childText" presStyleLbl="conFgAcc1" presStyleIdx="0" presStyleCnt="1" custScaleX="100000" custScaleY="82213" custLinFactY="196373" custLinFactNeighborX="-33405" custLinFactNeighborY="200000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AC511974-1618-474C-A719-0CFE5BBC1A09}" srcId="{E7786A7A-7B02-49CB-ADEC-973D1756E15A}" destId="{E96ED663-E2C4-40A5-A8BE-AA4DA32980B4}" srcOrd="0" destOrd="0" parTransId="{A4E3B568-D4E1-4702-8EAC-3CA69587D140}" sibTransId="{57238424-C488-41EE-89CA-0B2C45BF1F8C}"/>
    <dgm:cxn modelId="{542A0F58-DFE3-49F3-8AB6-096B29B27D76}" type="presOf" srcId="{08BA9FC1-A5BF-4E57-B88D-4745799E4EDB}" destId="{174F866F-D046-481F-AD77-0701EA8698D3}" srcOrd="0" destOrd="0" presId="urn:microsoft.com/office/officeart/2005/8/layout/list1"/>
    <dgm:cxn modelId="{54AFEC84-55E2-49E5-9875-46E4BDC72888}" type="presOf" srcId="{E7786A7A-7B02-49CB-ADEC-973D1756E15A}" destId="{B7DAB180-6222-4FEC-894E-9CE8E3BAC4F3}" srcOrd="0" destOrd="0" presId="urn:microsoft.com/office/officeart/2005/8/layout/list1"/>
    <dgm:cxn modelId="{A2C707B3-C71C-4D02-A523-6A17E8B7190D}" srcId="{E96ED663-E2C4-40A5-A8BE-AA4DA32980B4}" destId="{08BA9FC1-A5BF-4E57-B88D-4745799E4EDB}" srcOrd="0" destOrd="0" parTransId="{585AF241-E3DC-4119-83CC-95B2EAE45E6D}" sibTransId="{1820038A-F35A-4392-8926-86CC98EFEE8C}"/>
    <dgm:cxn modelId="{68BD9FCF-D7A8-4FB7-B5FA-7DC1CE4EFCBF}" type="presOf" srcId="{E96ED663-E2C4-40A5-A8BE-AA4DA32980B4}" destId="{13EA49B6-E409-4DB4-A818-FDD2ACEBC586}" srcOrd="1" destOrd="0" presId="urn:microsoft.com/office/officeart/2005/8/layout/list1"/>
    <dgm:cxn modelId="{B15144EC-6832-4343-8C25-5BB9F14B2EB2}" type="presOf" srcId="{E96ED663-E2C4-40A5-A8BE-AA4DA32980B4}" destId="{33A436D7-6FF5-432D-A45F-07CA75CDCD23}" srcOrd="0" destOrd="0" presId="urn:microsoft.com/office/officeart/2005/8/layout/list1"/>
    <dgm:cxn modelId="{2BFB81D5-24B5-4495-82EB-1A21AA47FEC3}" type="presParOf" srcId="{B7DAB180-6222-4FEC-894E-9CE8E3BAC4F3}" destId="{F9599A77-F2EF-40CB-B0A3-96FB81CB07FB}" srcOrd="0" destOrd="0" presId="urn:microsoft.com/office/officeart/2005/8/layout/list1"/>
    <dgm:cxn modelId="{1963DFAF-7C94-4734-9392-21CDF4F6026B}" type="presParOf" srcId="{F9599A77-F2EF-40CB-B0A3-96FB81CB07FB}" destId="{33A436D7-6FF5-432D-A45F-07CA75CDCD23}" srcOrd="0" destOrd="0" presId="urn:microsoft.com/office/officeart/2005/8/layout/list1"/>
    <dgm:cxn modelId="{2F3FF5C8-6423-4857-AB00-72DE2B219CC5}" type="presParOf" srcId="{F9599A77-F2EF-40CB-B0A3-96FB81CB07FB}" destId="{13EA49B6-E409-4DB4-A818-FDD2ACEBC586}" srcOrd="1" destOrd="0" presId="urn:microsoft.com/office/officeart/2005/8/layout/list1"/>
    <dgm:cxn modelId="{53CA2563-69AE-479F-A950-E1D88A616493}" type="presParOf" srcId="{B7DAB180-6222-4FEC-894E-9CE8E3BAC4F3}" destId="{BBA31911-6539-4FC3-96C2-C7D978C9D9C5}" srcOrd="1" destOrd="0" presId="urn:microsoft.com/office/officeart/2005/8/layout/list1"/>
    <dgm:cxn modelId="{8A0BEB2E-96A4-4E2F-A6F6-390117DD8102}" type="presParOf" srcId="{B7DAB180-6222-4FEC-894E-9CE8E3BAC4F3}" destId="{174F866F-D046-481F-AD77-0701EA8698D3}" srcOrd="2" destOrd="0" presId="urn:microsoft.com/office/officeart/2005/8/layout/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A8BF37-0033-4317-B597-4688A1F15DD1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he-IL"/>
        </a:p>
      </dgm:t>
    </dgm:pt>
    <dgm:pt modelId="{4F836BE3-0C37-4716-AF77-A026791F2446}">
      <dgm:prSet phldrT="[טקסט]" custT="1"/>
      <dgm:spPr/>
      <dgm:t>
        <a:bodyPr/>
        <a:lstStyle/>
        <a:p>
          <a:pPr rtl="1"/>
          <a:r>
            <a:rPr lang="he-I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מהירויות</a:t>
          </a:r>
        </a:p>
      </dgm:t>
    </dgm:pt>
    <dgm:pt modelId="{DBE19C6B-1E58-4253-873D-F647C6AAE3DC}" type="parTrans" cxnId="{665D8972-D7DC-4A34-BDEE-5F6874AF2BAD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741DD31-106F-45FF-B046-284E59E0FAF5}" type="sibTrans" cxnId="{665D8972-D7DC-4A34-BDEE-5F6874AF2BAD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785496E-BB3E-4E29-9030-E2E866A1CD94}">
      <dgm:prSet phldrT="[טקסט]" custT="1"/>
      <dgm:spPr/>
      <dgm:t>
        <a:bodyPr/>
        <a:lstStyle/>
        <a:p>
          <a:pPr rtl="1"/>
          <a:r>
            <a:rPr lang="he-I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עלויות הקמה </a:t>
          </a:r>
        </a:p>
        <a:p>
          <a:pPr rtl="1"/>
          <a:r>
            <a:rPr lang="he-I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[מלש"ח לק"מ]</a:t>
          </a:r>
        </a:p>
      </dgm:t>
    </dgm:pt>
    <dgm:pt modelId="{16476179-9666-4F7D-9C58-BC8761FC8858}" type="parTrans" cxnId="{3635B998-ABCC-429D-9986-6C8954D08DFF}">
      <dgm:prSet/>
      <dgm:spPr/>
      <dgm:t>
        <a:bodyPr/>
        <a:lstStyle/>
        <a:p>
          <a:pPr rtl="1"/>
          <a:endParaRPr lang="he-IL" sz="1800"/>
        </a:p>
      </dgm:t>
    </dgm:pt>
    <dgm:pt modelId="{33F4B73B-C5F9-414F-9EF1-1D184A2550A9}" type="sibTrans" cxnId="{3635B998-ABCC-429D-9986-6C8954D08DFF}">
      <dgm:prSet/>
      <dgm:spPr/>
      <dgm:t>
        <a:bodyPr/>
        <a:lstStyle/>
        <a:p>
          <a:pPr rtl="1"/>
          <a:endParaRPr lang="he-IL" sz="1800"/>
        </a:p>
      </dgm:t>
    </dgm:pt>
    <dgm:pt modelId="{D6EB854B-19CC-4922-A90C-E874E1A96CCC}">
      <dgm:prSet phldrT="[טקסט]" custT="1"/>
      <dgm:spPr/>
      <dgm:t>
        <a:bodyPr/>
        <a:lstStyle/>
        <a:p>
          <a:pPr rtl="1"/>
          <a:r>
            <a:rPr lang="he-I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תחנות</a:t>
          </a:r>
        </a:p>
      </dgm:t>
    </dgm:pt>
    <dgm:pt modelId="{5DFA75DF-A8B9-4968-ADA1-51B4A924FD7B}" type="parTrans" cxnId="{5F4A189B-D22C-4956-BFD7-25C571F60172}">
      <dgm:prSet/>
      <dgm:spPr/>
      <dgm:t>
        <a:bodyPr/>
        <a:lstStyle/>
        <a:p>
          <a:pPr rtl="1"/>
          <a:endParaRPr lang="he-IL" sz="1800"/>
        </a:p>
      </dgm:t>
    </dgm:pt>
    <dgm:pt modelId="{629D947D-B7F3-428F-9471-55098CE80B2F}" type="sibTrans" cxnId="{5F4A189B-D22C-4956-BFD7-25C571F60172}">
      <dgm:prSet/>
      <dgm:spPr/>
      <dgm:t>
        <a:bodyPr/>
        <a:lstStyle/>
        <a:p>
          <a:pPr rtl="1"/>
          <a:endParaRPr lang="he-IL" sz="1800"/>
        </a:p>
      </dgm:t>
    </dgm:pt>
    <dgm:pt modelId="{6B7037C6-B1AC-4DC4-96DE-3948888C30C6}">
      <dgm:prSet phldrT="[טקסט]" custT="1"/>
      <dgm:spPr/>
      <dgm:t>
        <a:bodyPr/>
        <a:lstStyle/>
        <a:p>
          <a:pPr rtl="1"/>
          <a:r>
            <a:rPr lang="he-IL" sz="18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מהירות ממוצעת לרכבת 350 – </a:t>
          </a:r>
          <a:r>
            <a:rPr lang="he-IL" sz="18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250</a:t>
          </a:r>
          <a:r>
            <a:rPr lang="he-IL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e-IL" sz="1800" b="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קמ"ש</a:t>
          </a:r>
          <a:endParaRPr lang="he-IL" sz="18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63129EA-ADB4-4DA8-BA76-D8E301B5D228}" type="parTrans" cxnId="{712F8DF1-43C7-45D3-98DF-86843F927B2B}">
      <dgm:prSet/>
      <dgm:spPr/>
      <dgm:t>
        <a:bodyPr/>
        <a:lstStyle/>
        <a:p>
          <a:pPr rtl="1"/>
          <a:endParaRPr lang="he-IL" sz="1800"/>
        </a:p>
      </dgm:t>
    </dgm:pt>
    <dgm:pt modelId="{119DD3E3-C5BE-4DC7-A993-A12D9CBE62CE}" type="sibTrans" cxnId="{712F8DF1-43C7-45D3-98DF-86843F927B2B}">
      <dgm:prSet/>
      <dgm:spPr/>
      <dgm:t>
        <a:bodyPr/>
        <a:lstStyle/>
        <a:p>
          <a:pPr rtl="1"/>
          <a:endParaRPr lang="he-IL" sz="1800"/>
        </a:p>
      </dgm:t>
    </dgm:pt>
    <dgm:pt modelId="{EA9184CF-00A9-4B01-9E0A-54D2D908E0FE}">
      <dgm:prSet phldrT="[טקסט]" custT="1"/>
      <dgm:spPr/>
      <dgm:t>
        <a:bodyPr/>
        <a:lstStyle/>
        <a:p>
          <a:pPr rtl="1"/>
          <a:r>
            <a:rPr lang="he-I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אורך פרויקט</a:t>
          </a:r>
        </a:p>
      </dgm:t>
    </dgm:pt>
    <dgm:pt modelId="{E8E03503-699E-44EE-B35B-65457711FAA3}" type="parTrans" cxnId="{110DA278-EF8F-4767-BFDB-7662E92805D5}">
      <dgm:prSet/>
      <dgm:spPr/>
      <dgm:t>
        <a:bodyPr/>
        <a:lstStyle/>
        <a:p>
          <a:pPr rtl="1"/>
          <a:endParaRPr lang="he-IL"/>
        </a:p>
      </dgm:t>
    </dgm:pt>
    <dgm:pt modelId="{7F0FA507-72DD-42DE-8839-5E2A29A553B5}" type="sibTrans" cxnId="{110DA278-EF8F-4767-BFDB-7662E92805D5}">
      <dgm:prSet/>
      <dgm:spPr/>
      <dgm:t>
        <a:bodyPr/>
        <a:lstStyle/>
        <a:p>
          <a:pPr rtl="1"/>
          <a:endParaRPr lang="he-IL"/>
        </a:p>
      </dgm:t>
    </dgm:pt>
    <dgm:pt modelId="{FB2B0F07-7DF3-4FDA-8AF7-1AAB89FEA832}">
      <dgm:prSet phldrT="[טקסט]" custT="1"/>
      <dgm:spPr/>
      <dgm:t>
        <a:bodyPr/>
        <a:lstStyle/>
        <a:p>
          <a:pPr rtl="1"/>
          <a:r>
            <a:rPr lang="he-IL" sz="18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מהירות ממוצעת לרכבת 250 – </a:t>
          </a:r>
          <a:r>
            <a:rPr lang="he-IL" sz="18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200</a:t>
          </a:r>
          <a:r>
            <a:rPr lang="he-IL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e-IL" sz="1800" b="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קמ"ש</a:t>
          </a:r>
          <a:endParaRPr lang="he-IL" sz="18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E64A55C-F596-42BB-8025-3CA24254BF1E}" type="parTrans" cxnId="{ACF31C7F-8136-47D8-AE61-9F71BC52D873}">
      <dgm:prSet/>
      <dgm:spPr/>
      <dgm:t>
        <a:bodyPr/>
        <a:lstStyle/>
        <a:p>
          <a:pPr rtl="1"/>
          <a:endParaRPr lang="he-IL"/>
        </a:p>
      </dgm:t>
    </dgm:pt>
    <dgm:pt modelId="{E8C0DCCF-83A2-42A1-84A0-92A6EFCDD518}" type="sibTrans" cxnId="{ACF31C7F-8136-47D8-AE61-9F71BC52D873}">
      <dgm:prSet/>
      <dgm:spPr/>
      <dgm:t>
        <a:bodyPr/>
        <a:lstStyle/>
        <a:p>
          <a:pPr rtl="1"/>
          <a:endParaRPr lang="he-IL"/>
        </a:p>
      </dgm:t>
    </dgm:pt>
    <dgm:pt modelId="{26DC3E21-D724-4707-A711-56E42B02FFA9}">
      <dgm:prSet phldrT="[טקסט]" custT="1"/>
      <dgm:spPr/>
      <dgm:t>
        <a:bodyPr/>
        <a:lstStyle/>
        <a:p>
          <a:pPr rtl="1"/>
          <a:r>
            <a:rPr lang="he-IL" sz="18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ת"א-ב"ש: 100 ק"מ</a:t>
          </a:r>
        </a:p>
      </dgm:t>
    </dgm:pt>
    <dgm:pt modelId="{FA16CFCF-D506-400A-8AAD-6B2F5440A186}" type="parTrans" cxnId="{7128191D-50B6-4DEA-B97D-BC56D02930B7}">
      <dgm:prSet/>
      <dgm:spPr/>
      <dgm:t>
        <a:bodyPr/>
        <a:lstStyle/>
        <a:p>
          <a:pPr rtl="1"/>
          <a:endParaRPr lang="he-IL"/>
        </a:p>
      </dgm:t>
    </dgm:pt>
    <dgm:pt modelId="{C248C758-481D-4139-89EF-6A402DAAD813}" type="sibTrans" cxnId="{7128191D-50B6-4DEA-B97D-BC56D02930B7}">
      <dgm:prSet/>
      <dgm:spPr/>
      <dgm:t>
        <a:bodyPr/>
        <a:lstStyle/>
        <a:p>
          <a:pPr rtl="1"/>
          <a:endParaRPr lang="he-IL"/>
        </a:p>
      </dgm:t>
    </dgm:pt>
    <dgm:pt modelId="{6C50AEFF-F140-47C2-BE34-B85DD92338A6}">
      <dgm:prSet phldrT="[טקסט]" custT="1"/>
      <dgm:spPr/>
      <dgm:t>
        <a:bodyPr/>
        <a:lstStyle/>
        <a:p>
          <a:pPr rtl="1"/>
          <a:r>
            <a:rPr lang="he-IL" sz="18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ב"ש-אילת: 220 ק"מ</a:t>
          </a:r>
        </a:p>
      </dgm:t>
    </dgm:pt>
    <dgm:pt modelId="{9E5DC901-8F2B-42B4-8DEB-9847F05099B8}" type="parTrans" cxnId="{1219929C-BDA9-479D-BF40-28DF143D36EE}">
      <dgm:prSet/>
      <dgm:spPr/>
      <dgm:t>
        <a:bodyPr/>
        <a:lstStyle/>
        <a:p>
          <a:pPr rtl="1"/>
          <a:endParaRPr lang="he-IL"/>
        </a:p>
      </dgm:t>
    </dgm:pt>
    <dgm:pt modelId="{90191BC0-983D-4659-9E89-E8CF2C269E83}" type="sibTrans" cxnId="{1219929C-BDA9-479D-BF40-28DF143D36EE}">
      <dgm:prSet/>
      <dgm:spPr/>
      <dgm:t>
        <a:bodyPr/>
        <a:lstStyle/>
        <a:p>
          <a:pPr rtl="1"/>
          <a:endParaRPr lang="he-IL"/>
        </a:p>
      </dgm:t>
    </dgm:pt>
    <dgm:pt modelId="{24A530B1-84AE-4015-9B12-44C6E742085F}">
      <dgm:prSet phldrT="[טקסט]" custT="1"/>
      <dgm:spPr/>
      <dgm:t>
        <a:bodyPr/>
        <a:lstStyle/>
        <a:p>
          <a:pPr rtl="1"/>
          <a:r>
            <a:rPr lang="he-IL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סה"כ ת"א-אילת: 320 ק"מ</a:t>
          </a:r>
        </a:p>
      </dgm:t>
    </dgm:pt>
    <dgm:pt modelId="{F45A4C1D-17B1-41F9-84D2-E90E6FE4B099}" type="parTrans" cxnId="{70D7999C-A2DC-4D9D-8ADD-D8702AE3551B}">
      <dgm:prSet/>
      <dgm:spPr/>
      <dgm:t>
        <a:bodyPr/>
        <a:lstStyle/>
        <a:p>
          <a:pPr rtl="1"/>
          <a:endParaRPr lang="he-IL"/>
        </a:p>
      </dgm:t>
    </dgm:pt>
    <dgm:pt modelId="{E470D60C-1844-4D20-9D75-031486854B1A}" type="sibTrans" cxnId="{70D7999C-A2DC-4D9D-8ADD-D8702AE3551B}">
      <dgm:prSet/>
      <dgm:spPr/>
      <dgm:t>
        <a:bodyPr/>
        <a:lstStyle/>
        <a:p>
          <a:pPr rtl="1"/>
          <a:endParaRPr lang="he-IL"/>
        </a:p>
      </dgm:t>
    </dgm:pt>
    <dgm:pt modelId="{B6C7AB0D-4DFB-4B35-AB40-7FA2F1C098DB}">
      <dgm:prSet phldrT="[טקסט]" custT="1"/>
      <dgm:spPr/>
      <dgm:t>
        <a:bodyPr/>
        <a:lstStyle/>
        <a:p>
          <a:pPr rtl="1"/>
          <a:r>
            <a:rPr lang="he-I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350 קמ"ש: </a:t>
          </a:r>
          <a:r>
            <a:rPr lang="he-IL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210</a:t>
          </a:r>
          <a:r>
            <a:rPr lang="he-I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מלש"ח לק"מ</a:t>
          </a:r>
        </a:p>
      </dgm:t>
    </dgm:pt>
    <dgm:pt modelId="{E9C76C41-6ACE-466A-BE2F-E083ECAADAD3}" type="parTrans" cxnId="{75D20A08-BB18-4BBE-92BF-D2E3B1D23659}">
      <dgm:prSet/>
      <dgm:spPr/>
      <dgm:t>
        <a:bodyPr/>
        <a:lstStyle/>
        <a:p>
          <a:pPr rtl="1"/>
          <a:endParaRPr lang="he-IL"/>
        </a:p>
      </dgm:t>
    </dgm:pt>
    <dgm:pt modelId="{D0153EC4-4328-4BC4-87C5-E801B3DA8A26}" type="sibTrans" cxnId="{75D20A08-BB18-4BBE-92BF-D2E3B1D23659}">
      <dgm:prSet/>
      <dgm:spPr/>
      <dgm:t>
        <a:bodyPr/>
        <a:lstStyle/>
        <a:p>
          <a:pPr rtl="1"/>
          <a:endParaRPr lang="he-IL"/>
        </a:p>
      </dgm:t>
    </dgm:pt>
    <dgm:pt modelId="{9006E1E1-8A7B-4FF0-AE79-D8182043819C}">
      <dgm:prSet phldrT="[טקסט]" custT="1"/>
      <dgm:spPr/>
      <dgm:t>
        <a:bodyPr/>
        <a:lstStyle/>
        <a:p>
          <a:pPr rtl="1"/>
          <a:r>
            <a:rPr lang="he-I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250 קמ"ש: </a:t>
          </a:r>
          <a:r>
            <a:rPr lang="he-IL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140</a:t>
          </a:r>
          <a:r>
            <a:rPr lang="he-I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מלש"ח לק"מ</a:t>
          </a:r>
        </a:p>
      </dgm:t>
    </dgm:pt>
    <dgm:pt modelId="{3757AB43-6F86-405A-B7D4-1536DA874A5E}" type="parTrans" cxnId="{EDBD2438-82E1-4065-87FD-FC20DC212930}">
      <dgm:prSet/>
      <dgm:spPr/>
      <dgm:t>
        <a:bodyPr/>
        <a:lstStyle/>
        <a:p>
          <a:pPr rtl="1"/>
          <a:endParaRPr lang="he-IL"/>
        </a:p>
      </dgm:t>
    </dgm:pt>
    <dgm:pt modelId="{AC765AA5-CD7A-4317-BB36-C907529FDD5D}" type="sibTrans" cxnId="{EDBD2438-82E1-4065-87FD-FC20DC212930}">
      <dgm:prSet/>
      <dgm:spPr/>
      <dgm:t>
        <a:bodyPr/>
        <a:lstStyle/>
        <a:p>
          <a:pPr rtl="1"/>
          <a:endParaRPr lang="he-IL"/>
        </a:p>
      </dgm:t>
    </dgm:pt>
    <dgm:pt modelId="{AAFC204E-B855-4B1A-83B2-7D64C1AE5DD3}">
      <dgm:prSet phldrT="[טקסט]" custT="1"/>
      <dgm:spPr/>
      <dgm:t>
        <a:bodyPr/>
        <a:lstStyle/>
        <a:p>
          <a:pPr rtl="1"/>
          <a:r>
            <a:rPr lang="he-I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תחנות פוטנציאליות: נתב"ג / ב"ש / דימונה / רמון / אילת</a:t>
          </a:r>
        </a:p>
      </dgm:t>
    </dgm:pt>
    <dgm:pt modelId="{B47C3E85-0DC2-4852-927D-545C39373AA3}" type="parTrans" cxnId="{9A0E9645-904F-41D0-BCFD-32B19101140A}">
      <dgm:prSet/>
      <dgm:spPr/>
      <dgm:t>
        <a:bodyPr/>
        <a:lstStyle/>
        <a:p>
          <a:pPr rtl="1"/>
          <a:endParaRPr lang="he-IL"/>
        </a:p>
      </dgm:t>
    </dgm:pt>
    <dgm:pt modelId="{8B177CEC-7E3E-4514-A5A2-945B68BDE622}" type="sibTrans" cxnId="{9A0E9645-904F-41D0-BCFD-32B19101140A}">
      <dgm:prSet/>
      <dgm:spPr/>
      <dgm:t>
        <a:bodyPr/>
        <a:lstStyle/>
        <a:p>
          <a:pPr rtl="1"/>
          <a:endParaRPr lang="he-IL"/>
        </a:p>
      </dgm:t>
    </dgm:pt>
    <dgm:pt modelId="{AB009FBA-DBBF-4647-985C-5EE873635A15}">
      <dgm:prSet phldrT="[טקסט]" custT="1"/>
      <dgm:spPr/>
      <dgm:t>
        <a:bodyPr/>
        <a:lstStyle/>
        <a:p>
          <a:pPr rtl="1"/>
          <a:r>
            <a:rPr lang="he-I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תוספת זמן עבור כל תחנה: 7-10 דק' </a:t>
          </a:r>
        </a:p>
      </dgm:t>
    </dgm:pt>
    <dgm:pt modelId="{FC55C114-C3D4-45F4-B1E5-AD2241FFF87B}" type="parTrans" cxnId="{6BDC4C05-0CC3-48E1-A35C-0D09A91C3680}">
      <dgm:prSet/>
      <dgm:spPr/>
      <dgm:t>
        <a:bodyPr/>
        <a:lstStyle/>
        <a:p>
          <a:pPr rtl="1"/>
          <a:endParaRPr lang="he-IL"/>
        </a:p>
      </dgm:t>
    </dgm:pt>
    <dgm:pt modelId="{6E3670DA-933B-4815-8343-82D3053335F6}" type="sibTrans" cxnId="{6BDC4C05-0CC3-48E1-A35C-0D09A91C3680}">
      <dgm:prSet/>
      <dgm:spPr/>
      <dgm:t>
        <a:bodyPr/>
        <a:lstStyle/>
        <a:p>
          <a:pPr rtl="1"/>
          <a:endParaRPr lang="he-IL"/>
        </a:p>
      </dgm:t>
    </dgm:pt>
    <dgm:pt modelId="{5C873A7A-CDCA-4637-88CC-8D473503E9B4}" type="pres">
      <dgm:prSet presAssocID="{84A8BF37-0033-4317-B597-4688A1F15DD1}" presName="Name0" presStyleCnt="0">
        <dgm:presLayoutVars>
          <dgm:dir val="rev"/>
          <dgm:animLvl val="lvl"/>
          <dgm:resizeHandles val="exact"/>
        </dgm:presLayoutVars>
      </dgm:prSet>
      <dgm:spPr/>
    </dgm:pt>
    <dgm:pt modelId="{B631F74B-FDDF-414C-8698-3F316E77DD23}" type="pres">
      <dgm:prSet presAssocID="{EA9184CF-00A9-4B01-9E0A-54D2D908E0FE}" presName="composite" presStyleCnt="0"/>
      <dgm:spPr/>
    </dgm:pt>
    <dgm:pt modelId="{3CC29BA0-A531-43C6-AED8-BC466B11837F}" type="pres">
      <dgm:prSet presAssocID="{EA9184CF-00A9-4B01-9E0A-54D2D908E0FE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B5082619-714D-448E-90D7-C3BE76791A92}" type="pres">
      <dgm:prSet presAssocID="{EA9184CF-00A9-4B01-9E0A-54D2D908E0FE}" presName="desTx" presStyleLbl="alignAccFollowNode1" presStyleIdx="0" presStyleCnt="4">
        <dgm:presLayoutVars>
          <dgm:bulletEnabled val="1"/>
        </dgm:presLayoutVars>
      </dgm:prSet>
      <dgm:spPr/>
    </dgm:pt>
    <dgm:pt modelId="{8BD8C6F5-8375-42CB-B04A-515D92CE8DF1}" type="pres">
      <dgm:prSet presAssocID="{7F0FA507-72DD-42DE-8839-5E2A29A553B5}" presName="space" presStyleCnt="0"/>
      <dgm:spPr/>
    </dgm:pt>
    <dgm:pt modelId="{29D51EAB-345D-499E-808D-7D884F1E9BD1}" type="pres">
      <dgm:prSet presAssocID="{4F836BE3-0C37-4716-AF77-A026791F2446}" presName="composite" presStyleCnt="0"/>
      <dgm:spPr/>
    </dgm:pt>
    <dgm:pt modelId="{B4027BDB-6EC5-4664-9BB1-AE37E00F0684}" type="pres">
      <dgm:prSet presAssocID="{4F836BE3-0C37-4716-AF77-A026791F2446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8F338D8D-D163-46C7-ACB3-D255C94CA0CD}" type="pres">
      <dgm:prSet presAssocID="{4F836BE3-0C37-4716-AF77-A026791F2446}" presName="desTx" presStyleLbl="alignAccFollowNode1" presStyleIdx="1" presStyleCnt="4">
        <dgm:presLayoutVars>
          <dgm:bulletEnabled val="1"/>
        </dgm:presLayoutVars>
      </dgm:prSet>
      <dgm:spPr/>
    </dgm:pt>
    <dgm:pt modelId="{610C29F2-81A2-45DD-A256-F56EA5BFBFB2}" type="pres">
      <dgm:prSet presAssocID="{F741DD31-106F-45FF-B046-284E59E0FAF5}" presName="space" presStyleCnt="0"/>
      <dgm:spPr/>
    </dgm:pt>
    <dgm:pt modelId="{293D8ABD-F777-43EA-B0C5-3EFA1BBDE1C9}" type="pres">
      <dgm:prSet presAssocID="{6785496E-BB3E-4E29-9030-E2E866A1CD94}" presName="composite" presStyleCnt="0"/>
      <dgm:spPr/>
    </dgm:pt>
    <dgm:pt modelId="{12ADD6E6-AEFB-4AD4-8FA7-C89500897F43}" type="pres">
      <dgm:prSet presAssocID="{6785496E-BB3E-4E29-9030-E2E866A1CD94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07C38DAC-4697-47AB-A502-4B6DEC3680EB}" type="pres">
      <dgm:prSet presAssocID="{6785496E-BB3E-4E29-9030-E2E866A1CD94}" presName="desTx" presStyleLbl="alignAccFollowNode1" presStyleIdx="2" presStyleCnt="4">
        <dgm:presLayoutVars>
          <dgm:bulletEnabled val="1"/>
        </dgm:presLayoutVars>
      </dgm:prSet>
      <dgm:spPr/>
    </dgm:pt>
    <dgm:pt modelId="{E4BDAADE-C6D8-4681-BDD8-A832C34AE016}" type="pres">
      <dgm:prSet presAssocID="{33F4B73B-C5F9-414F-9EF1-1D184A2550A9}" presName="space" presStyleCnt="0"/>
      <dgm:spPr/>
    </dgm:pt>
    <dgm:pt modelId="{4459D88E-9DBB-433B-8789-224713FF051E}" type="pres">
      <dgm:prSet presAssocID="{D6EB854B-19CC-4922-A90C-E874E1A96CCC}" presName="composite" presStyleCnt="0"/>
      <dgm:spPr/>
    </dgm:pt>
    <dgm:pt modelId="{C920318E-8294-4D83-871C-E27B4E6F941E}" type="pres">
      <dgm:prSet presAssocID="{D6EB854B-19CC-4922-A90C-E874E1A96CCC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06A57076-BFFE-4D43-980F-F36833BE2B1B}" type="pres">
      <dgm:prSet presAssocID="{D6EB854B-19CC-4922-A90C-E874E1A96CCC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E59E0D01-7ABB-4C0C-871B-CC404C3A39D7}" type="presOf" srcId="{AAFC204E-B855-4B1A-83B2-7D64C1AE5DD3}" destId="{06A57076-BFFE-4D43-980F-F36833BE2B1B}" srcOrd="0" destOrd="0" presId="urn:microsoft.com/office/officeart/2005/8/layout/hList1"/>
    <dgm:cxn modelId="{6BDC4C05-0CC3-48E1-A35C-0D09A91C3680}" srcId="{D6EB854B-19CC-4922-A90C-E874E1A96CCC}" destId="{AB009FBA-DBBF-4647-985C-5EE873635A15}" srcOrd="1" destOrd="0" parTransId="{FC55C114-C3D4-45F4-B1E5-AD2241FFF87B}" sibTransId="{6E3670DA-933B-4815-8343-82D3053335F6}"/>
    <dgm:cxn modelId="{75D20A08-BB18-4BBE-92BF-D2E3B1D23659}" srcId="{6785496E-BB3E-4E29-9030-E2E866A1CD94}" destId="{B6C7AB0D-4DFB-4B35-AB40-7FA2F1C098DB}" srcOrd="0" destOrd="0" parTransId="{E9C76C41-6ACE-466A-BE2F-E083ECAADAD3}" sibTransId="{D0153EC4-4328-4BC4-87C5-E801B3DA8A26}"/>
    <dgm:cxn modelId="{5A311708-CB53-4F71-8A99-73C0B116A41E}" type="presOf" srcId="{24A530B1-84AE-4015-9B12-44C6E742085F}" destId="{B5082619-714D-448E-90D7-C3BE76791A92}" srcOrd="0" destOrd="2" presId="urn:microsoft.com/office/officeart/2005/8/layout/hList1"/>
    <dgm:cxn modelId="{7128191D-50B6-4DEA-B97D-BC56D02930B7}" srcId="{EA9184CF-00A9-4B01-9E0A-54D2D908E0FE}" destId="{26DC3E21-D724-4707-A711-56E42B02FFA9}" srcOrd="0" destOrd="0" parTransId="{FA16CFCF-D506-400A-8AAD-6B2F5440A186}" sibTransId="{C248C758-481D-4139-89EF-6A402DAAD813}"/>
    <dgm:cxn modelId="{EDBD2438-82E1-4065-87FD-FC20DC212930}" srcId="{6785496E-BB3E-4E29-9030-E2E866A1CD94}" destId="{9006E1E1-8A7B-4FF0-AE79-D8182043819C}" srcOrd="1" destOrd="0" parTransId="{3757AB43-6F86-405A-B7D4-1536DA874A5E}" sibTransId="{AC765AA5-CD7A-4317-BB36-C907529FDD5D}"/>
    <dgm:cxn modelId="{9A0E9645-904F-41D0-BCFD-32B19101140A}" srcId="{D6EB854B-19CC-4922-A90C-E874E1A96CCC}" destId="{AAFC204E-B855-4B1A-83B2-7D64C1AE5DD3}" srcOrd="0" destOrd="0" parTransId="{B47C3E85-0DC2-4852-927D-545C39373AA3}" sibTransId="{8B177CEC-7E3E-4514-A5A2-945B68BDE622}"/>
    <dgm:cxn modelId="{5E71F145-1F25-4F17-B5E8-52FAAA2EC4A0}" type="presOf" srcId="{EA9184CF-00A9-4B01-9E0A-54D2D908E0FE}" destId="{3CC29BA0-A531-43C6-AED8-BC466B11837F}" srcOrd="0" destOrd="0" presId="urn:microsoft.com/office/officeart/2005/8/layout/hList1"/>
    <dgm:cxn modelId="{09C04D6E-7880-4D03-BCF4-666D860539B9}" type="presOf" srcId="{84A8BF37-0033-4317-B597-4688A1F15DD1}" destId="{5C873A7A-CDCA-4637-88CC-8D473503E9B4}" srcOrd="0" destOrd="0" presId="urn:microsoft.com/office/officeart/2005/8/layout/hList1"/>
    <dgm:cxn modelId="{665D8972-D7DC-4A34-BDEE-5F6874AF2BAD}" srcId="{84A8BF37-0033-4317-B597-4688A1F15DD1}" destId="{4F836BE3-0C37-4716-AF77-A026791F2446}" srcOrd="1" destOrd="0" parTransId="{DBE19C6B-1E58-4253-873D-F647C6AAE3DC}" sibTransId="{F741DD31-106F-45FF-B046-284E59E0FAF5}"/>
    <dgm:cxn modelId="{110DA278-EF8F-4767-BFDB-7662E92805D5}" srcId="{84A8BF37-0033-4317-B597-4688A1F15DD1}" destId="{EA9184CF-00A9-4B01-9E0A-54D2D908E0FE}" srcOrd="0" destOrd="0" parTransId="{E8E03503-699E-44EE-B35B-65457711FAA3}" sibTransId="{7F0FA507-72DD-42DE-8839-5E2A29A553B5}"/>
    <dgm:cxn modelId="{ACF31C7F-8136-47D8-AE61-9F71BC52D873}" srcId="{4F836BE3-0C37-4716-AF77-A026791F2446}" destId="{FB2B0F07-7DF3-4FDA-8AF7-1AAB89FEA832}" srcOrd="1" destOrd="0" parTransId="{7E64A55C-F596-42BB-8025-3CA24254BF1E}" sibTransId="{E8C0DCCF-83A2-42A1-84A0-92A6EFCDD518}"/>
    <dgm:cxn modelId="{5A46EE8C-628A-4AAD-9FE5-727FC6970B23}" type="presOf" srcId="{4F836BE3-0C37-4716-AF77-A026791F2446}" destId="{B4027BDB-6EC5-4664-9BB1-AE37E00F0684}" srcOrd="0" destOrd="0" presId="urn:microsoft.com/office/officeart/2005/8/layout/hList1"/>
    <dgm:cxn modelId="{3635B998-ABCC-429D-9986-6C8954D08DFF}" srcId="{84A8BF37-0033-4317-B597-4688A1F15DD1}" destId="{6785496E-BB3E-4E29-9030-E2E866A1CD94}" srcOrd="2" destOrd="0" parTransId="{16476179-9666-4F7D-9C58-BC8761FC8858}" sibTransId="{33F4B73B-C5F9-414F-9EF1-1D184A2550A9}"/>
    <dgm:cxn modelId="{5F4A189B-D22C-4956-BFD7-25C571F60172}" srcId="{84A8BF37-0033-4317-B597-4688A1F15DD1}" destId="{D6EB854B-19CC-4922-A90C-E874E1A96CCC}" srcOrd="3" destOrd="0" parTransId="{5DFA75DF-A8B9-4968-ADA1-51B4A924FD7B}" sibTransId="{629D947D-B7F3-428F-9471-55098CE80B2F}"/>
    <dgm:cxn modelId="{1219929C-BDA9-479D-BF40-28DF143D36EE}" srcId="{EA9184CF-00A9-4B01-9E0A-54D2D908E0FE}" destId="{6C50AEFF-F140-47C2-BE34-B85DD92338A6}" srcOrd="1" destOrd="0" parTransId="{9E5DC901-8F2B-42B4-8DEB-9847F05099B8}" sibTransId="{90191BC0-983D-4659-9E89-E8CF2C269E83}"/>
    <dgm:cxn modelId="{70D7999C-A2DC-4D9D-8ADD-D8702AE3551B}" srcId="{EA9184CF-00A9-4B01-9E0A-54D2D908E0FE}" destId="{24A530B1-84AE-4015-9B12-44C6E742085F}" srcOrd="2" destOrd="0" parTransId="{F45A4C1D-17B1-41F9-84D2-E90E6FE4B099}" sibTransId="{E470D60C-1844-4D20-9D75-031486854B1A}"/>
    <dgm:cxn modelId="{A24B19AC-4B41-4198-852A-006057787E49}" type="presOf" srcId="{26DC3E21-D724-4707-A711-56E42B02FFA9}" destId="{B5082619-714D-448E-90D7-C3BE76791A92}" srcOrd="0" destOrd="0" presId="urn:microsoft.com/office/officeart/2005/8/layout/hList1"/>
    <dgm:cxn modelId="{7388A3B5-7AB1-424B-9026-93D07CCE0058}" type="presOf" srcId="{AB009FBA-DBBF-4647-985C-5EE873635A15}" destId="{06A57076-BFFE-4D43-980F-F36833BE2B1B}" srcOrd="0" destOrd="1" presId="urn:microsoft.com/office/officeart/2005/8/layout/hList1"/>
    <dgm:cxn modelId="{FE99FCB6-23D6-4701-8B56-0F4B441D31E6}" type="presOf" srcId="{6B7037C6-B1AC-4DC4-96DE-3948888C30C6}" destId="{8F338D8D-D163-46C7-ACB3-D255C94CA0CD}" srcOrd="0" destOrd="0" presId="urn:microsoft.com/office/officeart/2005/8/layout/hList1"/>
    <dgm:cxn modelId="{CC8C03BC-57EC-4594-977D-FDBD731F7094}" type="presOf" srcId="{B6C7AB0D-4DFB-4B35-AB40-7FA2F1C098DB}" destId="{07C38DAC-4697-47AB-A502-4B6DEC3680EB}" srcOrd="0" destOrd="0" presId="urn:microsoft.com/office/officeart/2005/8/layout/hList1"/>
    <dgm:cxn modelId="{DD8745C5-838D-488A-A34F-E333C2B278FB}" type="presOf" srcId="{6C50AEFF-F140-47C2-BE34-B85DD92338A6}" destId="{B5082619-714D-448E-90D7-C3BE76791A92}" srcOrd="0" destOrd="1" presId="urn:microsoft.com/office/officeart/2005/8/layout/hList1"/>
    <dgm:cxn modelId="{CD2CAAD7-403D-4DF5-8F58-B37B37B0CF5F}" type="presOf" srcId="{D6EB854B-19CC-4922-A90C-E874E1A96CCC}" destId="{C920318E-8294-4D83-871C-E27B4E6F941E}" srcOrd="0" destOrd="0" presId="urn:microsoft.com/office/officeart/2005/8/layout/hList1"/>
    <dgm:cxn modelId="{CB262DDA-4D09-4476-AB11-1AAE72ED912B}" type="presOf" srcId="{9006E1E1-8A7B-4FF0-AE79-D8182043819C}" destId="{07C38DAC-4697-47AB-A502-4B6DEC3680EB}" srcOrd="0" destOrd="1" presId="urn:microsoft.com/office/officeart/2005/8/layout/hList1"/>
    <dgm:cxn modelId="{06C7C5DF-4D14-43C5-905D-C2E336EA1D45}" type="presOf" srcId="{FB2B0F07-7DF3-4FDA-8AF7-1AAB89FEA832}" destId="{8F338D8D-D163-46C7-ACB3-D255C94CA0CD}" srcOrd="0" destOrd="1" presId="urn:microsoft.com/office/officeart/2005/8/layout/hList1"/>
    <dgm:cxn modelId="{18E7D0E3-E98F-49A3-BBB6-7B064B16BA2F}" type="presOf" srcId="{6785496E-BB3E-4E29-9030-E2E866A1CD94}" destId="{12ADD6E6-AEFB-4AD4-8FA7-C89500897F43}" srcOrd="0" destOrd="0" presId="urn:microsoft.com/office/officeart/2005/8/layout/hList1"/>
    <dgm:cxn modelId="{712F8DF1-43C7-45D3-98DF-86843F927B2B}" srcId="{4F836BE3-0C37-4716-AF77-A026791F2446}" destId="{6B7037C6-B1AC-4DC4-96DE-3948888C30C6}" srcOrd="0" destOrd="0" parTransId="{063129EA-ADB4-4DA8-BA76-D8E301B5D228}" sibTransId="{119DD3E3-C5BE-4DC7-A993-A12D9CBE62CE}"/>
    <dgm:cxn modelId="{D4080941-E251-4A37-9C24-32C3C2E93C86}" type="presParOf" srcId="{5C873A7A-CDCA-4637-88CC-8D473503E9B4}" destId="{B631F74B-FDDF-414C-8698-3F316E77DD23}" srcOrd="0" destOrd="0" presId="urn:microsoft.com/office/officeart/2005/8/layout/hList1"/>
    <dgm:cxn modelId="{32146C15-B4B7-4D8A-A903-0557EB1CF7E3}" type="presParOf" srcId="{B631F74B-FDDF-414C-8698-3F316E77DD23}" destId="{3CC29BA0-A531-43C6-AED8-BC466B11837F}" srcOrd="0" destOrd="0" presId="urn:microsoft.com/office/officeart/2005/8/layout/hList1"/>
    <dgm:cxn modelId="{C8D8782D-06F1-4F7E-AB30-8BE67EC4BD61}" type="presParOf" srcId="{B631F74B-FDDF-414C-8698-3F316E77DD23}" destId="{B5082619-714D-448E-90D7-C3BE76791A92}" srcOrd="1" destOrd="0" presId="urn:microsoft.com/office/officeart/2005/8/layout/hList1"/>
    <dgm:cxn modelId="{F2648FBE-8D71-48B6-A39D-DEC94F04FEFA}" type="presParOf" srcId="{5C873A7A-CDCA-4637-88CC-8D473503E9B4}" destId="{8BD8C6F5-8375-42CB-B04A-515D92CE8DF1}" srcOrd="1" destOrd="0" presId="urn:microsoft.com/office/officeart/2005/8/layout/hList1"/>
    <dgm:cxn modelId="{9EAC5731-6BE3-45E9-BFF4-72698D34544B}" type="presParOf" srcId="{5C873A7A-CDCA-4637-88CC-8D473503E9B4}" destId="{29D51EAB-345D-499E-808D-7D884F1E9BD1}" srcOrd="2" destOrd="0" presId="urn:microsoft.com/office/officeart/2005/8/layout/hList1"/>
    <dgm:cxn modelId="{2825D058-98CC-4854-B91A-E935994550C6}" type="presParOf" srcId="{29D51EAB-345D-499E-808D-7D884F1E9BD1}" destId="{B4027BDB-6EC5-4664-9BB1-AE37E00F0684}" srcOrd="0" destOrd="0" presId="urn:microsoft.com/office/officeart/2005/8/layout/hList1"/>
    <dgm:cxn modelId="{C28C52BF-C37E-4C4C-B65A-CB57B9FA7ACA}" type="presParOf" srcId="{29D51EAB-345D-499E-808D-7D884F1E9BD1}" destId="{8F338D8D-D163-46C7-ACB3-D255C94CA0CD}" srcOrd="1" destOrd="0" presId="urn:microsoft.com/office/officeart/2005/8/layout/hList1"/>
    <dgm:cxn modelId="{FCCED772-FBF0-454B-8EBD-8D4BC8896650}" type="presParOf" srcId="{5C873A7A-CDCA-4637-88CC-8D473503E9B4}" destId="{610C29F2-81A2-45DD-A256-F56EA5BFBFB2}" srcOrd="3" destOrd="0" presId="urn:microsoft.com/office/officeart/2005/8/layout/hList1"/>
    <dgm:cxn modelId="{2C9E0ED1-53C4-462D-A327-E2BBA9CA7AA3}" type="presParOf" srcId="{5C873A7A-CDCA-4637-88CC-8D473503E9B4}" destId="{293D8ABD-F777-43EA-B0C5-3EFA1BBDE1C9}" srcOrd="4" destOrd="0" presId="urn:microsoft.com/office/officeart/2005/8/layout/hList1"/>
    <dgm:cxn modelId="{362CB97C-0775-4D74-AF99-CB39C3E6E22D}" type="presParOf" srcId="{293D8ABD-F777-43EA-B0C5-3EFA1BBDE1C9}" destId="{12ADD6E6-AEFB-4AD4-8FA7-C89500897F43}" srcOrd="0" destOrd="0" presId="urn:microsoft.com/office/officeart/2005/8/layout/hList1"/>
    <dgm:cxn modelId="{9C3806E5-2374-4A62-BF49-DDD3B77766A1}" type="presParOf" srcId="{293D8ABD-F777-43EA-B0C5-3EFA1BBDE1C9}" destId="{07C38DAC-4697-47AB-A502-4B6DEC3680EB}" srcOrd="1" destOrd="0" presId="urn:microsoft.com/office/officeart/2005/8/layout/hList1"/>
    <dgm:cxn modelId="{2E5C3C6D-2203-44C3-B831-3238B62A4BEC}" type="presParOf" srcId="{5C873A7A-CDCA-4637-88CC-8D473503E9B4}" destId="{E4BDAADE-C6D8-4681-BDD8-A832C34AE016}" srcOrd="5" destOrd="0" presId="urn:microsoft.com/office/officeart/2005/8/layout/hList1"/>
    <dgm:cxn modelId="{821C8B6E-3E9D-4B31-94C9-8706E2C901DD}" type="presParOf" srcId="{5C873A7A-CDCA-4637-88CC-8D473503E9B4}" destId="{4459D88E-9DBB-433B-8789-224713FF051E}" srcOrd="6" destOrd="0" presId="urn:microsoft.com/office/officeart/2005/8/layout/hList1"/>
    <dgm:cxn modelId="{E1527089-82AF-418E-A135-59E48F7D23E8}" type="presParOf" srcId="{4459D88E-9DBB-433B-8789-224713FF051E}" destId="{C920318E-8294-4D83-871C-E27B4E6F941E}" srcOrd="0" destOrd="0" presId="urn:microsoft.com/office/officeart/2005/8/layout/hList1"/>
    <dgm:cxn modelId="{A7E1D7C9-C2E7-4DAB-A2B0-F6647CCF2096}" type="presParOf" srcId="{4459D88E-9DBB-433B-8789-224713FF051E}" destId="{06A57076-BFFE-4D43-980F-F36833BE2B1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7786A7A-7B02-49CB-ADEC-973D1756E15A}" type="doc">
      <dgm:prSet loTypeId="urn:microsoft.com/office/officeart/2005/8/layout/list1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pPr rtl="1"/>
          <a:endParaRPr lang="he-IL"/>
        </a:p>
      </dgm:t>
    </dgm:pt>
    <dgm:pt modelId="{E96ED663-E2C4-40A5-A8BE-AA4DA32980B4}">
      <dgm:prSet phldrT="[טקסט]" custT="1"/>
      <dgm:spPr>
        <a:solidFill>
          <a:srgbClr val="3C9F46"/>
        </a:solidFill>
      </dgm:spPr>
      <dgm:t>
        <a:bodyPr/>
        <a:lstStyle/>
        <a:p>
          <a:pPr algn="ctr" rtl="1"/>
          <a:r>
            <a:rPr lang="he-IL" sz="16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רכבת לחיבור ישראל</a:t>
          </a:r>
        </a:p>
      </dgm:t>
    </dgm:pt>
    <dgm:pt modelId="{A4E3B568-D4E1-4702-8EAC-3CA69587D140}" type="parTrans" cxnId="{AC511974-1618-474C-A719-0CFE5BBC1A09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7238424-C488-41EE-89CA-0B2C45BF1F8C}" type="sibTrans" cxnId="{AC511974-1618-474C-A719-0CFE5BBC1A09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8BA9FC1-A5BF-4E57-B88D-4745799E4EDB}">
      <dgm:prSet phldrT="[טקסט]" custT="1"/>
      <dgm:spPr>
        <a:ln>
          <a:solidFill>
            <a:srgbClr val="92D050"/>
          </a:solidFill>
        </a:ln>
      </dgm:spPr>
      <dgm:t>
        <a:bodyPr/>
        <a:lstStyle/>
        <a:p>
          <a:pPr algn="r" rtl="1">
            <a:spcAft>
              <a:spcPts val="0"/>
            </a:spcAft>
            <a:buNone/>
          </a:pPr>
          <a:r>
            <a:rPr lang="he-IL" sz="2400" b="1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השוואה בין 250 ל350 קמ"ש </a:t>
          </a:r>
          <a:r>
            <a:rPr lang="he-IL" sz="1800" b="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(ת"א – אילת 326 ק"מ)</a:t>
          </a:r>
          <a:endParaRPr lang="he-IL" sz="2400" b="0" spc="0" dirty="0">
            <a:solidFill>
              <a:schemeClr val="bg1">
                <a:lumMod val="50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85AF241-E3DC-4119-83CC-95B2EAE45E6D}" type="parTrans" cxnId="{A2C707B3-C71C-4D02-A523-6A17E8B7190D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820038A-F35A-4392-8926-86CC98EFEE8C}" type="sibTrans" cxnId="{A2C707B3-C71C-4D02-A523-6A17E8B7190D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7DAB180-6222-4FEC-894E-9CE8E3BAC4F3}" type="pres">
      <dgm:prSet presAssocID="{E7786A7A-7B02-49CB-ADEC-973D1756E15A}" presName="linear" presStyleCnt="0">
        <dgm:presLayoutVars>
          <dgm:dir val="rev"/>
          <dgm:animLvl val="lvl"/>
          <dgm:resizeHandles val="exact"/>
        </dgm:presLayoutVars>
      </dgm:prSet>
      <dgm:spPr/>
    </dgm:pt>
    <dgm:pt modelId="{F9599A77-F2EF-40CB-B0A3-96FB81CB07FB}" type="pres">
      <dgm:prSet presAssocID="{E96ED663-E2C4-40A5-A8BE-AA4DA32980B4}" presName="parentLin" presStyleCnt="0"/>
      <dgm:spPr/>
    </dgm:pt>
    <dgm:pt modelId="{33A436D7-6FF5-432D-A45F-07CA75CDCD23}" type="pres">
      <dgm:prSet presAssocID="{E96ED663-E2C4-40A5-A8BE-AA4DA32980B4}" presName="parentLeftMargin" presStyleLbl="node1" presStyleIdx="0" presStyleCnt="1"/>
      <dgm:spPr/>
    </dgm:pt>
    <dgm:pt modelId="{13EA49B6-E409-4DB4-A818-FDD2ACEBC586}" type="pres">
      <dgm:prSet presAssocID="{E96ED663-E2C4-40A5-A8BE-AA4DA32980B4}" presName="parentText" presStyleLbl="node1" presStyleIdx="0" presStyleCnt="1" custScaleX="53718" custScaleY="79181">
        <dgm:presLayoutVars>
          <dgm:chMax val="0"/>
          <dgm:bulletEnabled val="1"/>
        </dgm:presLayoutVars>
      </dgm:prSet>
      <dgm:spPr/>
    </dgm:pt>
    <dgm:pt modelId="{BBA31911-6539-4FC3-96C2-C7D978C9D9C5}" type="pres">
      <dgm:prSet presAssocID="{E96ED663-E2C4-40A5-A8BE-AA4DA32980B4}" presName="negativeSpace" presStyleCnt="0"/>
      <dgm:spPr/>
    </dgm:pt>
    <dgm:pt modelId="{174F866F-D046-481F-AD77-0701EA8698D3}" type="pres">
      <dgm:prSet presAssocID="{E96ED663-E2C4-40A5-A8BE-AA4DA32980B4}" presName="childText" presStyleLbl="conFgAcc1" presStyleIdx="0" presStyleCnt="1" custScaleX="100000" custScaleY="82213" custLinFactY="196373" custLinFactNeighborX="-33405" custLinFactNeighborY="200000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AC511974-1618-474C-A719-0CFE5BBC1A09}" srcId="{E7786A7A-7B02-49CB-ADEC-973D1756E15A}" destId="{E96ED663-E2C4-40A5-A8BE-AA4DA32980B4}" srcOrd="0" destOrd="0" parTransId="{A4E3B568-D4E1-4702-8EAC-3CA69587D140}" sibTransId="{57238424-C488-41EE-89CA-0B2C45BF1F8C}"/>
    <dgm:cxn modelId="{542A0F58-DFE3-49F3-8AB6-096B29B27D76}" type="presOf" srcId="{08BA9FC1-A5BF-4E57-B88D-4745799E4EDB}" destId="{174F866F-D046-481F-AD77-0701EA8698D3}" srcOrd="0" destOrd="0" presId="urn:microsoft.com/office/officeart/2005/8/layout/list1"/>
    <dgm:cxn modelId="{54AFEC84-55E2-49E5-9875-46E4BDC72888}" type="presOf" srcId="{E7786A7A-7B02-49CB-ADEC-973D1756E15A}" destId="{B7DAB180-6222-4FEC-894E-9CE8E3BAC4F3}" srcOrd="0" destOrd="0" presId="urn:microsoft.com/office/officeart/2005/8/layout/list1"/>
    <dgm:cxn modelId="{A2C707B3-C71C-4D02-A523-6A17E8B7190D}" srcId="{E96ED663-E2C4-40A5-A8BE-AA4DA32980B4}" destId="{08BA9FC1-A5BF-4E57-B88D-4745799E4EDB}" srcOrd="0" destOrd="0" parTransId="{585AF241-E3DC-4119-83CC-95B2EAE45E6D}" sibTransId="{1820038A-F35A-4392-8926-86CC98EFEE8C}"/>
    <dgm:cxn modelId="{68BD9FCF-D7A8-4FB7-B5FA-7DC1CE4EFCBF}" type="presOf" srcId="{E96ED663-E2C4-40A5-A8BE-AA4DA32980B4}" destId="{13EA49B6-E409-4DB4-A818-FDD2ACEBC586}" srcOrd="1" destOrd="0" presId="urn:microsoft.com/office/officeart/2005/8/layout/list1"/>
    <dgm:cxn modelId="{B15144EC-6832-4343-8C25-5BB9F14B2EB2}" type="presOf" srcId="{E96ED663-E2C4-40A5-A8BE-AA4DA32980B4}" destId="{33A436D7-6FF5-432D-A45F-07CA75CDCD23}" srcOrd="0" destOrd="0" presId="urn:microsoft.com/office/officeart/2005/8/layout/list1"/>
    <dgm:cxn modelId="{2BFB81D5-24B5-4495-82EB-1A21AA47FEC3}" type="presParOf" srcId="{B7DAB180-6222-4FEC-894E-9CE8E3BAC4F3}" destId="{F9599A77-F2EF-40CB-B0A3-96FB81CB07FB}" srcOrd="0" destOrd="0" presId="urn:microsoft.com/office/officeart/2005/8/layout/list1"/>
    <dgm:cxn modelId="{1963DFAF-7C94-4734-9392-21CDF4F6026B}" type="presParOf" srcId="{F9599A77-F2EF-40CB-B0A3-96FB81CB07FB}" destId="{33A436D7-6FF5-432D-A45F-07CA75CDCD23}" srcOrd="0" destOrd="0" presId="urn:microsoft.com/office/officeart/2005/8/layout/list1"/>
    <dgm:cxn modelId="{2F3FF5C8-6423-4857-AB00-72DE2B219CC5}" type="presParOf" srcId="{F9599A77-F2EF-40CB-B0A3-96FB81CB07FB}" destId="{13EA49B6-E409-4DB4-A818-FDD2ACEBC586}" srcOrd="1" destOrd="0" presId="urn:microsoft.com/office/officeart/2005/8/layout/list1"/>
    <dgm:cxn modelId="{53CA2563-69AE-479F-A950-E1D88A616493}" type="presParOf" srcId="{B7DAB180-6222-4FEC-894E-9CE8E3BAC4F3}" destId="{BBA31911-6539-4FC3-96C2-C7D978C9D9C5}" srcOrd="1" destOrd="0" presId="urn:microsoft.com/office/officeart/2005/8/layout/list1"/>
    <dgm:cxn modelId="{8A0BEB2E-96A4-4E2F-A6F6-390117DD8102}" type="presParOf" srcId="{B7DAB180-6222-4FEC-894E-9CE8E3BAC4F3}" destId="{174F866F-D046-481F-AD77-0701EA8698D3}" srcOrd="2" destOrd="0" presId="urn:microsoft.com/office/officeart/2005/8/layout/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7786A7A-7B02-49CB-ADEC-973D1756E15A}" type="doc">
      <dgm:prSet loTypeId="urn:microsoft.com/office/officeart/2005/8/layout/list1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pPr rtl="1"/>
          <a:endParaRPr lang="he-IL"/>
        </a:p>
      </dgm:t>
    </dgm:pt>
    <dgm:pt modelId="{E96ED663-E2C4-40A5-A8BE-AA4DA32980B4}">
      <dgm:prSet phldrT="[טקסט]" custT="1"/>
      <dgm:spPr>
        <a:solidFill>
          <a:srgbClr val="0070C0"/>
        </a:solidFill>
      </dgm:spPr>
      <dgm:t>
        <a:bodyPr/>
        <a:lstStyle/>
        <a:p>
          <a:pPr algn="ctr" rtl="1"/>
          <a:r>
            <a:rPr lang="he-IL" sz="16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חיבור ישראל</a:t>
          </a:r>
        </a:p>
      </dgm:t>
    </dgm:pt>
    <dgm:pt modelId="{A4E3B568-D4E1-4702-8EAC-3CA69587D140}" type="parTrans" cxnId="{AC511974-1618-474C-A719-0CFE5BBC1A09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7238424-C488-41EE-89CA-0B2C45BF1F8C}" type="sibTrans" cxnId="{AC511974-1618-474C-A719-0CFE5BBC1A09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8BA9FC1-A5BF-4E57-B88D-4745799E4EDB}">
      <dgm:prSet phldrT="[טקסט]" custT="1"/>
      <dgm:spPr>
        <a:solidFill>
          <a:schemeClr val="bg1">
            <a:alpha val="90000"/>
          </a:schemeClr>
        </a:solidFill>
        <a:ln>
          <a:solidFill>
            <a:srgbClr val="00B0F0"/>
          </a:solidFill>
        </a:ln>
      </dgm:spPr>
      <dgm:t>
        <a:bodyPr/>
        <a:lstStyle/>
        <a:p>
          <a:pPr algn="r" rtl="1">
            <a:spcAft>
              <a:spcPts val="0"/>
            </a:spcAft>
            <a:buNone/>
          </a:pPr>
          <a:r>
            <a:rPr lang="he-IL" sz="2400" b="1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מסילות </a:t>
          </a:r>
          <a:r>
            <a:rPr lang="he-IL" sz="2400" b="1" dirty="0" err="1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רכבתיות</a:t>
          </a:r>
          <a:r>
            <a:rPr lang="he-IL" sz="2400" b="1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לחיבור ישראל</a:t>
          </a:r>
          <a:endParaRPr lang="he-IL" sz="2400" b="0" spc="0" dirty="0">
            <a:solidFill>
              <a:schemeClr val="bg1">
                <a:lumMod val="50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85AF241-E3DC-4119-83CC-95B2EAE45E6D}" type="parTrans" cxnId="{A2C707B3-C71C-4D02-A523-6A17E8B7190D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820038A-F35A-4392-8926-86CC98EFEE8C}" type="sibTrans" cxnId="{A2C707B3-C71C-4D02-A523-6A17E8B7190D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7DAB180-6222-4FEC-894E-9CE8E3BAC4F3}" type="pres">
      <dgm:prSet presAssocID="{E7786A7A-7B02-49CB-ADEC-973D1756E15A}" presName="linear" presStyleCnt="0">
        <dgm:presLayoutVars>
          <dgm:dir val="rev"/>
          <dgm:animLvl val="lvl"/>
          <dgm:resizeHandles val="exact"/>
        </dgm:presLayoutVars>
      </dgm:prSet>
      <dgm:spPr/>
    </dgm:pt>
    <dgm:pt modelId="{F9599A77-F2EF-40CB-B0A3-96FB81CB07FB}" type="pres">
      <dgm:prSet presAssocID="{E96ED663-E2C4-40A5-A8BE-AA4DA32980B4}" presName="parentLin" presStyleCnt="0"/>
      <dgm:spPr/>
    </dgm:pt>
    <dgm:pt modelId="{33A436D7-6FF5-432D-A45F-07CA75CDCD23}" type="pres">
      <dgm:prSet presAssocID="{E96ED663-E2C4-40A5-A8BE-AA4DA32980B4}" presName="parentLeftMargin" presStyleLbl="node1" presStyleIdx="0" presStyleCnt="1"/>
      <dgm:spPr/>
    </dgm:pt>
    <dgm:pt modelId="{13EA49B6-E409-4DB4-A818-FDD2ACEBC586}" type="pres">
      <dgm:prSet presAssocID="{E96ED663-E2C4-40A5-A8BE-AA4DA32980B4}" presName="parentText" presStyleLbl="node1" presStyleIdx="0" presStyleCnt="1" custScaleX="53718" custScaleY="79181">
        <dgm:presLayoutVars>
          <dgm:chMax val="0"/>
          <dgm:bulletEnabled val="1"/>
        </dgm:presLayoutVars>
      </dgm:prSet>
      <dgm:spPr/>
    </dgm:pt>
    <dgm:pt modelId="{BBA31911-6539-4FC3-96C2-C7D978C9D9C5}" type="pres">
      <dgm:prSet presAssocID="{E96ED663-E2C4-40A5-A8BE-AA4DA32980B4}" presName="negativeSpace" presStyleCnt="0"/>
      <dgm:spPr/>
    </dgm:pt>
    <dgm:pt modelId="{174F866F-D046-481F-AD77-0701EA8698D3}" type="pres">
      <dgm:prSet presAssocID="{E96ED663-E2C4-40A5-A8BE-AA4DA32980B4}" presName="childText" presStyleLbl="conFgAcc1" presStyleIdx="0" presStyleCnt="1" custScaleX="100000" custScaleY="82213" custLinFactY="196373" custLinFactNeighborX="-33405" custLinFactNeighborY="200000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AC511974-1618-474C-A719-0CFE5BBC1A09}" srcId="{E7786A7A-7B02-49CB-ADEC-973D1756E15A}" destId="{E96ED663-E2C4-40A5-A8BE-AA4DA32980B4}" srcOrd="0" destOrd="0" parTransId="{A4E3B568-D4E1-4702-8EAC-3CA69587D140}" sibTransId="{57238424-C488-41EE-89CA-0B2C45BF1F8C}"/>
    <dgm:cxn modelId="{542A0F58-DFE3-49F3-8AB6-096B29B27D76}" type="presOf" srcId="{08BA9FC1-A5BF-4E57-B88D-4745799E4EDB}" destId="{174F866F-D046-481F-AD77-0701EA8698D3}" srcOrd="0" destOrd="0" presId="urn:microsoft.com/office/officeart/2005/8/layout/list1"/>
    <dgm:cxn modelId="{54AFEC84-55E2-49E5-9875-46E4BDC72888}" type="presOf" srcId="{E7786A7A-7B02-49CB-ADEC-973D1756E15A}" destId="{B7DAB180-6222-4FEC-894E-9CE8E3BAC4F3}" srcOrd="0" destOrd="0" presId="urn:microsoft.com/office/officeart/2005/8/layout/list1"/>
    <dgm:cxn modelId="{A2C707B3-C71C-4D02-A523-6A17E8B7190D}" srcId="{E96ED663-E2C4-40A5-A8BE-AA4DA32980B4}" destId="{08BA9FC1-A5BF-4E57-B88D-4745799E4EDB}" srcOrd="0" destOrd="0" parTransId="{585AF241-E3DC-4119-83CC-95B2EAE45E6D}" sibTransId="{1820038A-F35A-4392-8926-86CC98EFEE8C}"/>
    <dgm:cxn modelId="{68BD9FCF-D7A8-4FB7-B5FA-7DC1CE4EFCBF}" type="presOf" srcId="{E96ED663-E2C4-40A5-A8BE-AA4DA32980B4}" destId="{13EA49B6-E409-4DB4-A818-FDD2ACEBC586}" srcOrd="1" destOrd="0" presId="urn:microsoft.com/office/officeart/2005/8/layout/list1"/>
    <dgm:cxn modelId="{B15144EC-6832-4343-8C25-5BB9F14B2EB2}" type="presOf" srcId="{E96ED663-E2C4-40A5-A8BE-AA4DA32980B4}" destId="{33A436D7-6FF5-432D-A45F-07CA75CDCD23}" srcOrd="0" destOrd="0" presId="urn:microsoft.com/office/officeart/2005/8/layout/list1"/>
    <dgm:cxn modelId="{2BFB81D5-24B5-4495-82EB-1A21AA47FEC3}" type="presParOf" srcId="{B7DAB180-6222-4FEC-894E-9CE8E3BAC4F3}" destId="{F9599A77-F2EF-40CB-B0A3-96FB81CB07FB}" srcOrd="0" destOrd="0" presId="urn:microsoft.com/office/officeart/2005/8/layout/list1"/>
    <dgm:cxn modelId="{1963DFAF-7C94-4734-9392-21CDF4F6026B}" type="presParOf" srcId="{F9599A77-F2EF-40CB-B0A3-96FB81CB07FB}" destId="{33A436D7-6FF5-432D-A45F-07CA75CDCD23}" srcOrd="0" destOrd="0" presId="urn:microsoft.com/office/officeart/2005/8/layout/list1"/>
    <dgm:cxn modelId="{2F3FF5C8-6423-4857-AB00-72DE2B219CC5}" type="presParOf" srcId="{F9599A77-F2EF-40CB-B0A3-96FB81CB07FB}" destId="{13EA49B6-E409-4DB4-A818-FDD2ACEBC586}" srcOrd="1" destOrd="0" presId="urn:microsoft.com/office/officeart/2005/8/layout/list1"/>
    <dgm:cxn modelId="{53CA2563-69AE-479F-A950-E1D88A616493}" type="presParOf" srcId="{B7DAB180-6222-4FEC-894E-9CE8E3BAC4F3}" destId="{BBA31911-6539-4FC3-96C2-C7D978C9D9C5}" srcOrd="1" destOrd="0" presId="urn:microsoft.com/office/officeart/2005/8/layout/list1"/>
    <dgm:cxn modelId="{8A0BEB2E-96A4-4E2F-A6F6-390117DD8102}" type="presParOf" srcId="{B7DAB180-6222-4FEC-894E-9CE8E3BAC4F3}" destId="{174F866F-D046-481F-AD77-0701EA8698D3}" srcOrd="2" destOrd="0" presId="urn:microsoft.com/office/officeart/2005/8/layout/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7786A7A-7B02-49CB-ADEC-973D1756E15A}" type="doc">
      <dgm:prSet loTypeId="urn:microsoft.com/office/officeart/2005/8/layout/list1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pPr rtl="1"/>
          <a:endParaRPr lang="he-IL"/>
        </a:p>
      </dgm:t>
    </dgm:pt>
    <dgm:pt modelId="{08BA9FC1-A5BF-4E57-B88D-4745799E4EDB}">
      <dgm:prSet phldrT="[טקסט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algn="r" rtl="1">
            <a:spcAft>
              <a:spcPts val="0"/>
            </a:spcAft>
            <a:buNone/>
          </a:pPr>
          <a:r>
            <a:rPr lang="he-IL" sz="2400" b="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עיקרי החלטת ממשלה – פרויקט לחיבור ישראל</a:t>
          </a:r>
          <a:endParaRPr lang="he-IL" sz="2400" b="0" spc="0" dirty="0">
            <a:solidFill>
              <a:schemeClr val="bg1">
                <a:lumMod val="50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85AF241-E3DC-4119-83CC-95B2EAE45E6D}" type="parTrans" cxnId="{A2C707B3-C71C-4D02-A523-6A17E8B7190D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820038A-F35A-4392-8926-86CC98EFEE8C}" type="sibTrans" cxnId="{A2C707B3-C71C-4D02-A523-6A17E8B7190D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96ED663-E2C4-40A5-A8BE-AA4DA32980B4}">
      <dgm:prSet phldrT="[טקסט]" custT="1"/>
      <dgm:spPr>
        <a:solidFill>
          <a:schemeClr val="tx2">
            <a:lumMod val="75000"/>
          </a:schemeClr>
        </a:solidFill>
      </dgm:spPr>
      <dgm:t>
        <a:bodyPr/>
        <a:lstStyle/>
        <a:p>
          <a:pPr algn="ctr" rtl="1"/>
          <a:r>
            <a:rPr lang="he-IL" sz="16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החלטת ממשלה</a:t>
          </a:r>
        </a:p>
      </dgm:t>
    </dgm:pt>
    <dgm:pt modelId="{57238424-C488-41EE-89CA-0B2C45BF1F8C}" type="sibTrans" cxnId="{AC511974-1618-474C-A719-0CFE5BBC1A09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4E3B568-D4E1-4702-8EAC-3CA69587D140}" type="parTrans" cxnId="{AC511974-1618-474C-A719-0CFE5BBC1A09}">
      <dgm:prSet/>
      <dgm:spPr/>
      <dgm:t>
        <a:bodyPr/>
        <a:lstStyle/>
        <a:p>
          <a:pPr rtl="1"/>
          <a:endParaRPr lang="he-IL" sz="1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7DAB180-6222-4FEC-894E-9CE8E3BAC4F3}" type="pres">
      <dgm:prSet presAssocID="{E7786A7A-7B02-49CB-ADEC-973D1756E15A}" presName="linear" presStyleCnt="0">
        <dgm:presLayoutVars>
          <dgm:dir val="rev"/>
          <dgm:animLvl val="lvl"/>
          <dgm:resizeHandles val="exact"/>
        </dgm:presLayoutVars>
      </dgm:prSet>
      <dgm:spPr/>
    </dgm:pt>
    <dgm:pt modelId="{F9599A77-F2EF-40CB-B0A3-96FB81CB07FB}" type="pres">
      <dgm:prSet presAssocID="{E96ED663-E2C4-40A5-A8BE-AA4DA32980B4}" presName="parentLin" presStyleCnt="0"/>
      <dgm:spPr/>
    </dgm:pt>
    <dgm:pt modelId="{33A436D7-6FF5-432D-A45F-07CA75CDCD23}" type="pres">
      <dgm:prSet presAssocID="{E96ED663-E2C4-40A5-A8BE-AA4DA32980B4}" presName="parentLeftMargin" presStyleLbl="node1" presStyleIdx="0" presStyleCnt="1"/>
      <dgm:spPr/>
    </dgm:pt>
    <dgm:pt modelId="{13EA49B6-E409-4DB4-A818-FDD2ACEBC586}" type="pres">
      <dgm:prSet presAssocID="{E96ED663-E2C4-40A5-A8BE-AA4DA32980B4}" presName="parentText" presStyleLbl="node1" presStyleIdx="0" presStyleCnt="1" custScaleX="53718" custScaleY="79181">
        <dgm:presLayoutVars>
          <dgm:chMax val="0"/>
          <dgm:bulletEnabled val="1"/>
        </dgm:presLayoutVars>
      </dgm:prSet>
      <dgm:spPr/>
    </dgm:pt>
    <dgm:pt modelId="{BBA31911-6539-4FC3-96C2-C7D978C9D9C5}" type="pres">
      <dgm:prSet presAssocID="{E96ED663-E2C4-40A5-A8BE-AA4DA32980B4}" presName="negativeSpace" presStyleCnt="0"/>
      <dgm:spPr/>
    </dgm:pt>
    <dgm:pt modelId="{174F866F-D046-481F-AD77-0701EA8698D3}" type="pres">
      <dgm:prSet presAssocID="{E96ED663-E2C4-40A5-A8BE-AA4DA32980B4}" presName="childText" presStyleLbl="conFgAcc1" presStyleIdx="0" presStyleCnt="1" custScaleX="100000" custScaleY="82213" custLinFactY="196373" custLinFactNeighborX="-33405" custLinFactNeighborY="200000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AC511974-1618-474C-A719-0CFE5BBC1A09}" srcId="{E7786A7A-7B02-49CB-ADEC-973D1756E15A}" destId="{E96ED663-E2C4-40A5-A8BE-AA4DA32980B4}" srcOrd="0" destOrd="0" parTransId="{A4E3B568-D4E1-4702-8EAC-3CA69587D140}" sibTransId="{57238424-C488-41EE-89CA-0B2C45BF1F8C}"/>
    <dgm:cxn modelId="{542A0F58-DFE3-49F3-8AB6-096B29B27D76}" type="presOf" srcId="{08BA9FC1-A5BF-4E57-B88D-4745799E4EDB}" destId="{174F866F-D046-481F-AD77-0701EA8698D3}" srcOrd="0" destOrd="0" presId="urn:microsoft.com/office/officeart/2005/8/layout/list1"/>
    <dgm:cxn modelId="{54AFEC84-55E2-49E5-9875-46E4BDC72888}" type="presOf" srcId="{E7786A7A-7B02-49CB-ADEC-973D1756E15A}" destId="{B7DAB180-6222-4FEC-894E-9CE8E3BAC4F3}" srcOrd="0" destOrd="0" presId="urn:microsoft.com/office/officeart/2005/8/layout/list1"/>
    <dgm:cxn modelId="{A2C707B3-C71C-4D02-A523-6A17E8B7190D}" srcId="{E96ED663-E2C4-40A5-A8BE-AA4DA32980B4}" destId="{08BA9FC1-A5BF-4E57-B88D-4745799E4EDB}" srcOrd="0" destOrd="0" parTransId="{585AF241-E3DC-4119-83CC-95B2EAE45E6D}" sibTransId="{1820038A-F35A-4392-8926-86CC98EFEE8C}"/>
    <dgm:cxn modelId="{68BD9FCF-D7A8-4FB7-B5FA-7DC1CE4EFCBF}" type="presOf" srcId="{E96ED663-E2C4-40A5-A8BE-AA4DA32980B4}" destId="{13EA49B6-E409-4DB4-A818-FDD2ACEBC586}" srcOrd="1" destOrd="0" presId="urn:microsoft.com/office/officeart/2005/8/layout/list1"/>
    <dgm:cxn modelId="{B15144EC-6832-4343-8C25-5BB9F14B2EB2}" type="presOf" srcId="{E96ED663-E2C4-40A5-A8BE-AA4DA32980B4}" destId="{33A436D7-6FF5-432D-A45F-07CA75CDCD23}" srcOrd="0" destOrd="0" presId="urn:microsoft.com/office/officeart/2005/8/layout/list1"/>
    <dgm:cxn modelId="{2BFB81D5-24B5-4495-82EB-1A21AA47FEC3}" type="presParOf" srcId="{B7DAB180-6222-4FEC-894E-9CE8E3BAC4F3}" destId="{F9599A77-F2EF-40CB-B0A3-96FB81CB07FB}" srcOrd="0" destOrd="0" presId="urn:microsoft.com/office/officeart/2005/8/layout/list1"/>
    <dgm:cxn modelId="{1963DFAF-7C94-4734-9392-21CDF4F6026B}" type="presParOf" srcId="{F9599A77-F2EF-40CB-B0A3-96FB81CB07FB}" destId="{33A436D7-6FF5-432D-A45F-07CA75CDCD23}" srcOrd="0" destOrd="0" presId="urn:microsoft.com/office/officeart/2005/8/layout/list1"/>
    <dgm:cxn modelId="{2F3FF5C8-6423-4857-AB00-72DE2B219CC5}" type="presParOf" srcId="{F9599A77-F2EF-40CB-B0A3-96FB81CB07FB}" destId="{13EA49B6-E409-4DB4-A818-FDD2ACEBC586}" srcOrd="1" destOrd="0" presId="urn:microsoft.com/office/officeart/2005/8/layout/list1"/>
    <dgm:cxn modelId="{53CA2563-69AE-479F-A950-E1D88A616493}" type="presParOf" srcId="{B7DAB180-6222-4FEC-894E-9CE8E3BAC4F3}" destId="{BBA31911-6539-4FC3-96C2-C7D978C9D9C5}" srcOrd="1" destOrd="0" presId="urn:microsoft.com/office/officeart/2005/8/layout/list1"/>
    <dgm:cxn modelId="{8A0BEB2E-96A4-4E2F-A6F6-390117DD8102}" type="presParOf" srcId="{B7DAB180-6222-4FEC-894E-9CE8E3BAC4F3}" destId="{174F866F-D046-481F-AD77-0701EA8698D3}" srcOrd="2" destOrd="0" presId="urn:microsoft.com/office/officeart/2005/8/layout/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4F866F-D046-481F-AD77-0701EA8698D3}">
      <dsp:nvSpPr>
        <dsp:cNvPr id="0" name=""/>
        <dsp:cNvSpPr/>
      </dsp:nvSpPr>
      <dsp:spPr>
        <a:xfrm>
          <a:off x="1881890" y="274828"/>
          <a:ext cx="7360950" cy="668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1719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3874" tIns="249936" rIns="733874" bIns="199136" numCol="1" spcCol="1270" anchor="t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e-IL" sz="2800" b="0" kern="1200" spc="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תוכן עניינים</a:t>
          </a:r>
          <a:endParaRPr lang="he-IL" sz="2800" b="0" kern="1200" spc="0" dirty="0">
            <a:solidFill>
              <a:schemeClr val="tx1">
                <a:lumMod val="50000"/>
                <a:lumOff val="50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914506" y="307444"/>
        <a:ext cx="7295718" cy="602913"/>
      </dsp:txXfrm>
    </dsp:sp>
    <dsp:sp modelId="{13EA49B6-E409-4DB4-A818-FDD2ACEBC586}">
      <dsp:nvSpPr>
        <dsp:cNvPr id="0" name=""/>
        <dsp:cNvSpPr/>
      </dsp:nvSpPr>
      <dsp:spPr>
        <a:xfrm>
          <a:off x="6327578" y="12695"/>
          <a:ext cx="2655878" cy="426558"/>
        </a:xfrm>
        <a:prstGeom prst="round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0184" tIns="0" rIns="250184" bIns="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רכבות קליע בישראל</a:t>
          </a:r>
        </a:p>
      </dsp:txBody>
      <dsp:txXfrm>
        <a:off x="6348401" y="33518"/>
        <a:ext cx="2614232" cy="38491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F4D545-6C62-4977-AE4C-66FB495880DB}">
      <dsp:nvSpPr>
        <dsp:cNvPr id="0" name=""/>
        <dsp:cNvSpPr/>
      </dsp:nvSpPr>
      <dsp:spPr>
        <a:xfrm rot="5400000">
          <a:off x="3825166" y="229652"/>
          <a:ext cx="1524085" cy="1066859"/>
        </a:xfrm>
        <a:prstGeom prst="chevron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</a:t>
          </a:r>
        </a:p>
      </dsp:txBody>
      <dsp:txXfrm rot="-5400000">
        <a:off x="4053780" y="534469"/>
        <a:ext cx="1066859" cy="457226"/>
      </dsp:txXfrm>
    </dsp:sp>
    <dsp:sp modelId="{FAA29690-9989-403B-B49C-29D8F15DB779}">
      <dsp:nvSpPr>
        <dsp:cNvPr id="0" name=""/>
        <dsp:cNvSpPr/>
      </dsp:nvSpPr>
      <dsp:spPr>
        <a:xfrm rot="16200000">
          <a:off x="1531561" y="-1530522"/>
          <a:ext cx="990655" cy="40537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56032" bIns="22860" numCol="1" spcCol="1270" anchor="ctr" anchorCtr="0">
          <a:noAutofit/>
        </a:bodyPr>
        <a:lstStyle/>
        <a:p>
          <a:pPr marL="57150" lvl="1" indent="-57150" algn="r" defTabSz="44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b="1" kern="1200" dirty="0"/>
            <a:t>קיבוע תקציב לפרויקט רכבתי לחיבור ישראל – מק"ש ועד אילת</a:t>
          </a:r>
          <a:endParaRPr lang="he-IL" sz="2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5400000">
        <a:off x="48359" y="49400"/>
        <a:ext cx="4005419" cy="893935"/>
      </dsp:txXfrm>
    </dsp:sp>
    <dsp:sp modelId="{270358E0-FCEE-47EC-A56B-2EC52B18EC4C}">
      <dsp:nvSpPr>
        <dsp:cNvPr id="0" name=""/>
        <dsp:cNvSpPr/>
      </dsp:nvSpPr>
      <dsp:spPr>
        <a:xfrm rot="5400000">
          <a:off x="3825166" y="1558612"/>
          <a:ext cx="1524085" cy="1066859"/>
        </a:xfrm>
        <a:prstGeom prst="chevron">
          <a:avLst/>
        </a:prstGeom>
        <a:solidFill>
          <a:schemeClr val="accent5">
            <a:shade val="80000"/>
            <a:hueOff val="135632"/>
            <a:satOff val="2588"/>
            <a:lumOff val="11428"/>
            <a:alphaOff val="0"/>
          </a:schemeClr>
        </a:solidFill>
        <a:ln w="12700" cap="flat" cmpd="sng" algn="ctr">
          <a:solidFill>
            <a:schemeClr val="accent5">
              <a:shade val="80000"/>
              <a:hueOff val="135632"/>
              <a:satOff val="2588"/>
              <a:lumOff val="114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100" b="1" kern="1200" dirty="0"/>
            <a:t>2</a:t>
          </a:r>
        </a:p>
      </dsp:txBody>
      <dsp:txXfrm rot="-5400000">
        <a:off x="4053780" y="1863429"/>
        <a:ext cx="1066859" cy="457226"/>
      </dsp:txXfrm>
    </dsp:sp>
    <dsp:sp modelId="{87381960-CA42-422C-AB3A-4E1349B70457}">
      <dsp:nvSpPr>
        <dsp:cNvPr id="0" name=""/>
        <dsp:cNvSpPr/>
      </dsp:nvSpPr>
      <dsp:spPr>
        <a:xfrm rot="16200000">
          <a:off x="1531561" y="-201562"/>
          <a:ext cx="990655" cy="40537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135632"/>
              <a:satOff val="2588"/>
              <a:lumOff val="114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42240" bIns="12700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000" b="1" kern="1200" dirty="0"/>
            <a:t>הקמת ועדת היגוי משותפת – רה"מ, תחבורה, אוצר ופנים</a:t>
          </a:r>
        </a:p>
      </dsp:txBody>
      <dsp:txXfrm rot="5400000">
        <a:off x="48359" y="1378360"/>
        <a:ext cx="4005419" cy="893935"/>
      </dsp:txXfrm>
    </dsp:sp>
    <dsp:sp modelId="{F5A57C1C-22B1-4997-89BC-18C41500C793}">
      <dsp:nvSpPr>
        <dsp:cNvPr id="0" name=""/>
        <dsp:cNvSpPr/>
      </dsp:nvSpPr>
      <dsp:spPr>
        <a:xfrm rot="5400000">
          <a:off x="3825166" y="2887572"/>
          <a:ext cx="1524085" cy="1066859"/>
        </a:xfrm>
        <a:prstGeom prst="chevron">
          <a:avLst/>
        </a:prstGeom>
        <a:solidFill>
          <a:schemeClr val="accent5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accent5">
              <a:shade val="80000"/>
              <a:hueOff val="271263"/>
              <a:satOff val="5175"/>
              <a:lumOff val="228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100" b="1" kern="1200" dirty="0"/>
            <a:t>3</a:t>
          </a:r>
        </a:p>
      </dsp:txBody>
      <dsp:txXfrm rot="-5400000">
        <a:off x="4053780" y="3192389"/>
        <a:ext cx="1066859" cy="457226"/>
      </dsp:txXfrm>
    </dsp:sp>
    <dsp:sp modelId="{8124179D-52D7-445C-9582-0871EB785F78}">
      <dsp:nvSpPr>
        <dsp:cNvPr id="0" name=""/>
        <dsp:cNvSpPr/>
      </dsp:nvSpPr>
      <dsp:spPr>
        <a:xfrm rot="16200000">
          <a:off x="1531561" y="1127398"/>
          <a:ext cx="990655" cy="40537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271263"/>
              <a:satOff val="5175"/>
              <a:lumOff val="228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42240" bIns="12700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000" b="1" kern="1200" dirty="0"/>
            <a:t>הקמת חברה ממשלתית למגה פרויקטים</a:t>
          </a:r>
        </a:p>
      </dsp:txBody>
      <dsp:txXfrm rot="5400000">
        <a:off x="48359" y="2707320"/>
        <a:ext cx="4005419" cy="89393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4F866F-D046-481F-AD77-0701EA8698D3}">
      <dsp:nvSpPr>
        <dsp:cNvPr id="0" name=""/>
        <dsp:cNvSpPr/>
      </dsp:nvSpPr>
      <dsp:spPr>
        <a:xfrm>
          <a:off x="0" y="147326"/>
          <a:ext cx="5840831" cy="6992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3313" tIns="312420" rIns="453313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e-IL" sz="2400" b="0" kern="12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פירוט התכנית</a:t>
          </a:r>
          <a:endParaRPr lang="he-IL" sz="2400" b="0" kern="1200" spc="0" dirty="0">
            <a:solidFill>
              <a:schemeClr val="bg1">
                <a:lumMod val="50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4133" y="181459"/>
        <a:ext cx="5772565" cy="630955"/>
      </dsp:txXfrm>
    </dsp:sp>
    <dsp:sp modelId="{13EA49B6-E409-4DB4-A818-FDD2ACEBC586}">
      <dsp:nvSpPr>
        <dsp:cNvPr id="0" name=""/>
        <dsp:cNvSpPr/>
      </dsp:nvSpPr>
      <dsp:spPr>
        <a:xfrm>
          <a:off x="3354915" y="9056"/>
          <a:ext cx="2194159" cy="350613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539" tIns="0" rIns="154539" bIns="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נספח</a:t>
          </a:r>
        </a:p>
      </dsp:txBody>
      <dsp:txXfrm>
        <a:off x="3372031" y="26172"/>
        <a:ext cx="2159927" cy="31638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4F866F-D046-481F-AD77-0701EA8698D3}">
      <dsp:nvSpPr>
        <dsp:cNvPr id="0" name=""/>
        <dsp:cNvSpPr/>
      </dsp:nvSpPr>
      <dsp:spPr>
        <a:xfrm>
          <a:off x="0" y="304943"/>
          <a:ext cx="6737634" cy="65649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2915" tIns="270764" rIns="522915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e-IL" sz="2400" b="0" kern="12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נקודות החלטה נדרשות</a:t>
          </a:r>
          <a:endParaRPr lang="he-IL" sz="2400" b="0" kern="1200" spc="0" dirty="0">
            <a:solidFill>
              <a:schemeClr val="bg1">
                <a:lumMod val="50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2047" y="336990"/>
        <a:ext cx="6673540" cy="592397"/>
      </dsp:txXfrm>
    </dsp:sp>
    <dsp:sp modelId="{13EA49B6-E409-4DB4-A818-FDD2ACEBC586}">
      <dsp:nvSpPr>
        <dsp:cNvPr id="0" name=""/>
        <dsp:cNvSpPr/>
      </dsp:nvSpPr>
      <dsp:spPr>
        <a:xfrm>
          <a:off x="4132049" y="17121"/>
          <a:ext cx="2269031" cy="462580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267" tIns="0" rIns="178267" bIns="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החלטות</a:t>
          </a:r>
        </a:p>
      </dsp:txBody>
      <dsp:txXfrm>
        <a:off x="4154630" y="39702"/>
        <a:ext cx="2223869" cy="4174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A2DC8F-5655-430C-A59F-5EC4AB03DCCA}">
      <dsp:nvSpPr>
        <dsp:cNvPr id="0" name=""/>
        <dsp:cNvSpPr/>
      </dsp:nvSpPr>
      <dsp:spPr>
        <a:xfrm>
          <a:off x="8828802" y="-937410"/>
          <a:ext cx="7293488" cy="7293488"/>
        </a:xfrm>
        <a:prstGeom prst="blockArc">
          <a:avLst>
            <a:gd name="adj1" fmla="val 8100000"/>
            <a:gd name="adj2" fmla="val 13500000"/>
            <a:gd name="adj3" fmla="val 296"/>
          </a:avLst>
        </a:prstGeom>
        <a:noFill/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B22D5C-3064-472D-B90C-FD2F87280393}">
      <dsp:nvSpPr>
        <dsp:cNvPr id="0" name=""/>
        <dsp:cNvSpPr/>
      </dsp:nvSpPr>
      <dsp:spPr>
        <a:xfrm>
          <a:off x="76582" y="416587"/>
          <a:ext cx="9308223" cy="833607"/>
        </a:xfrm>
        <a:prstGeom prst="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661676" bIns="71120" numCol="1" spcCol="1270" anchor="ctr" anchorCtr="0">
          <a:noAutofit/>
        </a:bodyPr>
        <a:lstStyle/>
        <a:p>
          <a:pPr marL="0" lvl="0" indent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סקירת טכנולוגיות גלובלית</a:t>
          </a:r>
        </a:p>
      </dsp:txBody>
      <dsp:txXfrm>
        <a:off x="76582" y="416587"/>
        <a:ext cx="9308223" cy="833607"/>
      </dsp:txXfrm>
    </dsp:sp>
    <dsp:sp modelId="{8B892625-8F22-42C9-851D-3A37AE440A6D}">
      <dsp:nvSpPr>
        <dsp:cNvPr id="0" name=""/>
        <dsp:cNvSpPr/>
      </dsp:nvSpPr>
      <dsp:spPr>
        <a:xfrm>
          <a:off x="8863800" y="312386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0F01D4-0F40-49A9-A98E-510F579C0145}">
      <dsp:nvSpPr>
        <dsp:cNvPr id="0" name=""/>
        <dsp:cNvSpPr/>
      </dsp:nvSpPr>
      <dsp:spPr>
        <a:xfrm>
          <a:off x="76582" y="1667215"/>
          <a:ext cx="8830296" cy="833607"/>
        </a:xfrm>
        <a:prstGeom prst="rect">
          <a:avLst/>
        </a:prstGeom>
        <a:solidFill>
          <a:schemeClr val="accent5">
            <a:shade val="50000"/>
            <a:hueOff val="167129"/>
            <a:satOff val="4478"/>
            <a:lumOff val="19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661676" bIns="71120" numCol="1" spcCol="1270" anchor="ctr" anchorCtr="0">
          <a:noAutofit/>
        </a:bodyPr>
        <a:lstStyle/>
        <a:p>
          <a:pPr marL="0" lvl="0" indent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kern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השוואה בין רכבת 250 ל-350 קמ"ש</a:t>
          </a:r>
        </a:p>
      </dsp:txBody>
      <dsp:txXfrm>
        <a:off x="76582" y="1667215"/>
        <a:ext cx="8830296" cy="833607"/>
      </dsp:txXfrm>
    </dsp:sp>
    <dsp:sp modelId="{30A45D41-E375-4394-AF41-CB7D1B50AD12}">
      <dsp:nvSpPr>
        <dsp:cNvPr id="0" name=""/>
        <dsp:cNvSpPr/>
      </dsp:nvSpPr>
      <dsp:spPr>
        <a:xfrm>
          <a:off x="8385873" y="1563014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50000"/>
              <a:hueOff val="167129"/>
              <a:satOff val="4478"/>
              <a:lumOff val="19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41E3D4-793B-45AB-A6BB-353CE311B16E}">
      <dsp:nvSpPr>
        <dsp:cNvPr id="0" name=""/>
        <dsp:cNvSpPr/>
      </dsp:nvSpPr>
      <dsp:spPr>
        <a:xfrm>
          <a:off x="76582" y="2917843"/>
          <a:ext cx="8830296" cy="833607"/>
        </a:xfrm>
        <a:prstGeom prst="rect">
          <a:avLst/>
        </a:prstGeom>
        <a:solidFill>
          <a:schemeClr val="accent5">
            <a:shade val="50000"/>
            <a:hueOff val="334258"/>
            <a:satOff val="8955"/>
            <a:lumOff val="394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661676" bIns="71120" numCol="1" spcCol="1270" anchor="ctr" anchorCtr="0">
          <a:noAutofit/>
        </a:bodyPr>
        <a:lstStyle/>
        <a:p>
          <a:pPr marL="0" lvl="0" indent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kern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פירוט התכנית לחיבור ישראל</a:t>
          </a:r>
        </a:p>
      </dsp:txBody>
      <dsp:txXfrm>
        <a:off x="76582" y="2917843"/>
        <a:ext cx="8830296" cy="833607"/>
      </dsp:txXfrm>
    </dsp:sp>
    <dsp:sp modelId="{E904CC83-B482-4010-B623-BED235B4417D}">
      <dsp:nvSpPr>
        <dsp:cNvPr id="0" name=""/>
        <dsp:cNvSpPr/>
      </dsp:nvSpPr>
      <dsp:spPr>
        <a:xfrm>
          <a:off x="8385873" y="2813642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50000"/>
              <a:hueOff val="334258"/>
              <a:satOff val="8955"/>
              <a:lumOff val="394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3B5D75-96FC-487F-A1E0-FFB100F4348E}">
      <dsp:nvSpPr>
        <dsp:cNvPr id="0" name=""/>
        <dsp:cNvSpPr/>
      </dsp:nvSpPr>
      <dsp:spPr>
        <a:xfrm>
          <a:off x="76582" y="4168472"/>
          <a:ext cx="9308223" cy="833607"/>
        </a:xfrm>
        <a:prstGeom prst="rect">
          <a:avLst/>
        </a:prstGeom>
        <a:solidFill>
          <a:schemeClr val="accent5">
            <a:shade val="50000"/>
            <a:hueOff val="167129"/>
            <a:satOff val="4478"/>
            <a:lumOff val="19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661676" bIns="71120" numCol="1" spcCol="1270" anchor="ctr" anchorCtr="0">
          <a:noAutofit/>
        </a:bodyPr>
        <a:lstStyle/>
        <a:p>
          <a:pPr marL="0" lvl="0" indent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עיקרי החלטת ממשלה</a:t>
          </a:r>
        </a:p>
      </dsp:txBody>
      <dsp:txXfrm>
        <a:off x="76582" y="4168472"/>
        <a:ext cx="9308223" cy="833607"/>
      </dsp:txXfrm>
    </dsp:sp>
    <dsp:sp modelId="{65115B06-D00F-4036-85B5-D60A712A4DEF}">
      <dsp:nvSpPr>
        <dsp:cNvPr id="0" name=""/>
        <dsp:cNvSpPr/>
      </dsp:nvSpPr>
      <dsp:spPr>
        <a:xfrm>
          <a:off x="8863800" y="4064271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50000"/>
              <a:hueOff val="167129"/>
              <a:satOff val="4478"/>
              <a:lumOff val="19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4F866F-D046-481F-AD77-0701EA8698D3}">
      <dsp:nvSpPr>
        <dsp:cNvPr id="0" name=""/>
        <dsp:cNvSpPr/>
      </dsp:nvSpPr>
      <dsp:spPr>
        <a:xfrm>
          <a:off x="0" y="147326"/>
          <a:ext cx="5840831" cy="6992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3313" tIns="312420" rIns="453313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e-IL" sz="2400" b="0" kern="12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טכנולוגיות עיקריות לרכבות מהירות</a:t>
          </a:r>
          <a:endParaRPr lang="he-IL" sz="2400" b="0" kern="1200" spc="0" dirty="0">
            <a:solidFill>
              <a:schemeClr val="bg1">
                <a:lumMod val="50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4133" y="181459"/>
        <a:ext cx="5772565" cy="630955"/>
      </dsp:txXfrm>
    </dsp:sp>
    <dsp:sp modelId="{13EA49B6-E409-4DB4-A818-FDD2ACEBC586}">
      <dsp:nvSpPr>
        <dsp:cNvPr id="0" name=""/>
        <dsp:cNvSpPr/>
      </dsp:nvSpPr>
      <dsp:spPr>
        <a:xfrm>
          <a:off x="3354915" y="9056"/>
          <a:ext cx="2194159" cy="350613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539" tIns="0" rIns="154539" bIns="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סקירה טכנולוגית</a:t>
          </a:r>
        </a:p>
      </dsp:txBody>
      <dsp:txXfrm>
        <a:off x="3372031" y="26172"/>
        <a:ext cx="2159927" cy="3163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C3E644-35B6-4B8B-B2A0-7615503F0644}">
      <dsp:nvSpPr>
        <dsp:cNvPr id="0" name=""/>
        <dsp:cNvSpPr/>
      </dsp:nvSpPr>
      <dsp:spPr>
        <a:xfrm>
          <a:off x="9143897" y="45652"/>
          <a:ext cx="2672354" cy="106894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Hyperloop</a:t>
          </a:r>
          <a:endParaRPr lang="he-IL" sz="1600" b="1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143897" y="45652"/>
        <a:ext cx="2672354" cy="1068941"/>
      </dsp:txXfrm>
    </dsp:sp>
    <dsp:sp modelId="{D9F0E5E7-CB26-43D3-9A56-BC9049B086DE}">
      <dsp:nvSpPr>
        <dsp:cNvPr id="0" name=""/>
        <dsp:cNvSpPr/>
      </dsp:nvSpPr>
      <dsp:spPr>
        <a:xfrm>
          <a:off x="9143897" y="1114594"/>
          <a:ext cx="2672354" cy="285480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he-IL" sz="1600" b="0" kern="1200" dirty="0">
              <a:solidFill>
                <a:prstClr val="black">
                  <a:lumMod val="65000"/>
                  <a:lumOff val="3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מערכת על-קולית הנעה בצינור בלחץ אוויר נמוך (28 נוסעים בקרון)</a:t>
          </a: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"/>
          </a:pPr>
          <a:r>
            <a:rPr lang="he-IL" sz="1600" b="1" kern="1200" dirty="0">
              <a:solidFill>
                <a:prstClr val="black">
                  <a:lumMod val="65000"/>
                  <a:lumOff val="3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טרם הוכחה ישימות </a:t>
          </a:r>
          <a:r>
            <a:rPr lang="he-IL" sz="1600" b="1" kern="1200" dirty="0">
              <a:solidFill>
                <a:prstClr val="black">
                  <a:lumMod val="65000"/>
                  <a:lumOff val="3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rPr>
            <a:t> </a:t>
          </a:r>
          <a:r>
            <a:rPr lang="he-IL" sz="1600" b="1" kern="1200" dirty="0">
              <a:solidFill>
                <a:prstClr val="black">
                  <a:lumMod val="65000"/>
                  <a:lumOff val="3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לא רלוונטי לבחינה</a:t>
          </a:r>
        </a:p>
      </dsp:txBody>
      <dsp:txXfrm>
        <a:off x="9143897" y="1114594"/>
        <a:ext cx="2672354" cy="2854800"/>
      </dsp:txXfrm>
    </dsp:sp>
    <dsp:sp modelId="{A2BCE786-694F-456C-BB7B-9F0D35466D2D}">
      <dsp:nvSpPr>
        <dsp:cNvPr id="0" name=""/>
        <dsp:cNvSpPr/>
      </dsp:nvSpPr>
      <dsp:spPr>
        <a:xfrm>
          <a:off x="6097413" y="45652"/>
          <a:ext cx="2672354" cy="1068941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r" defTabSz="711200" rtl="1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he-IL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ריחוף מגנטי - </a:t>
          </a:r>
          <a:r>
            <a:rPr lang="en-US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Maglev</a:t>
          </a:r>
          <a:endParaRPr kumimoji="0" lang="he-IL" sz="1600" b="1" i="0" u="none" strike="noStrike" kern="1200" cap="none" spc="0" normalizeH="0" baseline="0" dirty="0">
            <a:ln/>
            <a:solidFill>
              <a:schemeClr val="tx1"/>
            </a:solidFill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097413" y="45652"/>
        <a:ext cx="2672354" cy="1068941"/>
      </dsp:txXfrm>
    </dsp:sp>
    <dsp:sp modelId="{BC3E30C7-11A6-44F3-B216-4A8B8823E694}">
      <dsp:nvSpPr>
        <dsp:cNvPr id="0" name=""/>
        <dsp:cNvSpPr/>
      </dsp:nvSpPr>
      <dsp:spPr>
        <a:xfrm>
          <a:off x="6097413" y="1114594"/>
          <a:ext cx="2672354" cy="2854800"/>
        </a:xfrm>
        <a:prstGeom prst="rect">
          <a:avLst/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246587"/>
              <a:satOff val="-7611"/>
              <a:lumOff val="-9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>
              <a:solidFill>
                <a:schemeClr val="tx1">
                  <a:lumMod val="65000"/>
                  <a:lumOff val="35000"/>
                </a:schemeClr>
              </a:solidFill>
            </a:rPr>
            <a:t>Maglev – </a:t>
          </a:r>
          <a:r>
            <a:rPr lang="en-US" sz="1800" kern="1200" dirty="0">
              <a:solidFill>
                <a:schemeClr val="tx1">
                  <a:lumMod val="65000"/>
                  <a:lumOff val="35000"/>
                </a:schemeClr>
              </a:solidFill>
            </a:rPr>
            <a:t>Magnetic Levitation</a:t>
          </a:r>
          <a:endParaRPr lang="he-IL" sz="1600" b="1" kern="1200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he-IL" sz="1600" b="0" i="0" u="none" strike="noStrike" kern="1200" cap="none" spc="0" normalizeH="0" baseline="0" dirty="0">
              <a:ln/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עד כ-600 קמ"ש</a:t>
          </a:r>
          <a:endParaRPr lang="he-IL" sz="1600" b="1" kern="1200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600" b="0" kern="12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 קווים </a:t>
          </a:r>
          <a:r>
            <a:rPr lang="he-IL" sz="1600" b="1" kern="12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ניסיוניים</a:t>
          </a:r>
          <a:r>
            <a:rPr lang="he-IL" sz="1600" b="0" kern="12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בעולם (רק באסיה)  - כולם למרחקים קצרים בלבד, לא הוכח היתכנות לקו ארוך ופעיל בטכנולוגיה הזאת (קו ראשון בתכנון ביפן).</a:t>
          </a:r>
        </a:p>
      </dsp:txBody>
      <dsp:txXfrm>
        <a:off x="6097413" y="1114594"/>
        <a:ext cx="2672354" cy="2854800"/>
      </dsp:txXfrm>
    </dsp:sp>
    <dsp:sp modelId="{2B4F3932-9839-45EE-B0A7-4C41845E2EF0}">
      <dsp:nvSpPr>
        <dsp:cNvPr id="0" name=""/>
        <dsp:cNvSpPr/>
      </dsp:nvSpPr>
      <dsp:spPr>
        <a:xfrm>
          <a:off x="3050928" y="45652"/>
          <a:ext cx="2672354" cy="1068941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he-IL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רכבות חשמליות – </a:t>
          </a:r>
          <a:r>
            <a:rPr lang="en-US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HSR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350 </a:t>
          </a:r>
          <a:r>
            <a:rPr lang="he-IL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קמ"ש</a:t>
          </a:r>
        </a:p>
      </dsp:txBody>
      <dsp:txXfrm>
        <a:off x="3050928" y="45652"/>
        <a:ext cx="2672354" cy="1068941"/>
      </dsp:txXfrm>
    </dsp:sp>
    <dsp:sp modelId="{E7B54E63-EC4C-476C-9066-832BF6B36ADE}">
      <dsp:nvSpPr>
        <dsp:cNvPr id="0" name=""/>
        <dsp:cNvSpPr/>
      </dsp:nvSpPr>
      <dsp:spPr>
        <a:xfrm>
          <a:off x="3050928" y="1114594"/>
          <a:ext cx="2672354" cy="2854800"/>
        </a:xfrm>
        <a:prstGeom prst="rect">
          <a:avLst/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493175"/>
              <a:satOff val="-15221"/>
              <a:lumOff val="-19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b="1" kern="12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HSR – </a:t>
          </a:r>
          <a:r>
            <a:rPr lang="en-US" sz="1600" kern="12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High Speed Rail</a:t>
          </a:r>
          <a:r>
            <a:rPr lang="en-US" sz="1600" b="1" kern="12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endParaRPr lang="he-IL" sz="1600" b="1" kern="1200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kumimoji="0" lang="he-IL" sz="1600" b="0" i="0" u="none" strike="noStrike" kern="1200" cap="none" spc="0" normalizeH="0" baseline="0" dirty="0">
              <a:ln/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מהירות של עד 350 קמ"ש</a:t>
          </a:r>
          <a:endParaRPr lang="he-IL" sz="1600" b="1" kern="1200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kumimoji="0" lang="he-IL" sz="1600" b="0" i="0" u="none" strike="noStrike" kern="1200" cap="none" spc="0" normalizeH="0" baseline="0" dirty="0">
              <a:ln/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מופעלות בעיקר באסיה</a:t>
          </a:r>
          <a:endParaRPr lang="he-IL" sz="1600" b="1" kern="1200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he-IL" sz="1600" b="1" kern="12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רכבת לנוסעים בלבד, </a:t>
          </a:r>
          <a:r>
            <a:rPr lang="he-IL" sz="1600" b="0" kern="12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אין ניסיון בעולם בהובלת מטענים על תשתית של 350 קמ"ש (מסיבות הנדסיות, תפעוליות, ובטיחותיות)</a:t>
          </a:r>
          <a:endParaRPr lang="he-IL" sz="1600" b="1" kern="1200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050928" y="1114594"/>
        <a:ext cx="2672354" cy="2854800"/>
      </dsp:txXfrm>
    </dsp:sp>
    <dsp:sp modelId="{ED31472A-7A5D-474A-92DD-92E08C312D20}">
      <dsp:nvSpPr>
        <dsp:cNvPr id="0" name=""/>
        <dsp:cNvSpPr/>
      </dsp:nvSpPr>
      <dsp:spPr>
        <a:xfrm>
          <a:off x="4444" y="45652"/>
          <a:ext cx="2672354" cy="1068941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r" defTabSz="711200" rtl="1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he-IL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רכבות חשמליות – </a:t>
          </a:r>
          <a:r>
            <a:rPr lang="en-US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HSR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250 </a:t>
          </a:r>
          <a:r>
            <a:rPr lang="he-IL" sz="16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קמ"ש</a:t>
          </a:r>
        </a:p>
      </dsp:txBody>
      <dsp:txXfrm>
        <a:off x="4444" y="45652"/>
        <a:ext cx="2672354" cy="1068941"/>
      </dsp:txXfrm>
    </dsp:sp>
    <dsp:sp modelId="{6B978861-73E2-464F-932A-0CC295445F54}">
      <dsp:nvSpPr>
        <dsp:cNvPr id="0" name=""/>
        <dsp:cNvSpPr/>
      </dsp:nvSpPr>
      <dsp:spPr>
        <a:xfrm>
          <a:off x="4444" y="1114594"/>
          <a:ext cx="2672354" cy="2854800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600" b="1" kern="12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HSR – </a:t>
          </a:r>
          <a:r>
            <a:rPr lang="en-US" sz="1600" kern="12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High Speed Rail</a:t>
          </a:r>
          <a:endParaRPr lang="he-IL" sz="1600" b="1" kern="1200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kumimoji="0" lang="he-IL" sz="1600" b="0" i="0" u="none" strike="noStrike" cap="none" spc="0" normalizeH="0" baseline="0" dirty="0">
              <a:ln/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מהירות של עד 250 קמ"ש</a:t>
          </a:r>
          <a:endParaRPr lang="he-IL" sz="1600" b="1" kern="1200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kumimoji="0" lang="he-IL" sz="1600" b="0" i="0" u="none" strike="noStrike" kern="1200" cap="none" spc="0" normalizeH="0" baseline="0" dirty="0">
              <a:ln/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נפוצות ברחבי העולם – ובפרט ברחבי אירופה</a:t>
          </a:r>
          <a:endParaRPr lang="he-IL" sz="1600" b="1" kern="1200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he-IL" sz="1600" b="0" kern="12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ניסיון מוכח - </a:t>
          </a:r>
          <a:r>
            <a:rPr lang="he-IL" sz="1600" b="1" kern="12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מאפשר הסעת מטענים ונוסעים על תוואי אחוד </a:t>
          </a:r>
          <a:endParaRPr lang="he-IL" sz="1600" b="0" kern="1200" dirty="0">
            <a:solidFill>
              <a:schemeClr val="tx1">
                <a:lumMod val="65000"/>
                <a:lumOff val="35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444" y="1114594"/>
        <a:ext cx="2672354" cy="2854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4F866F-D046-481F-AD77-0701EA8698D3}">
      <dsp:nvSpPr>
        <dsp:cNvPr id="0" name=""/>
        <dsp:cNvSpPr/>
      </dsp:nvSpPr>
      <dsp:spPr>
        <a:xfrm>
          <a:off x="0" y="304943"/>
          <a:ext cx="6737634" cy="65649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2915" tIns="270764" rIns="522915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e-IL" sz="2400" b="0" kern="12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בחינת חלופות 250 לעומת 350 קמ"ש</a:t>
          </a:r>
          <a:endParaRPr lang="he-IL" sz="2400" b="0" kern="1200" spc="0" dirty="0">
            <a:solidFill>
              <a:schemeClr val="bg1">
                <a:lumMod val="50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2047" y="336990"/>
        <a:ext cx="6673540" cy="592397"/>
      </dsp:txXfrm>
    </dsp:sp>
    <dsp:sp modelId="{13EA49B6-E409-4DB4-A818-FDD2ACEBC586}">
      <dsp:nvSpPr>
        <dsp:cNvPr id="0" name=""/>
        <dsp:cNvSpPr/>
      </dsp:nvSpPr>
      <dsp:spPr>
        <a:xfrm>
          <a:off x="4132049" y="17121"/>
          <a:ext cx="2269031" cy="462580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267" tIns="0" rIns="178267" bIns="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הנחות יסוד</a:t>
          </a:r>
        </a:p>
      </dsp:txBody>
      <dsp:txXfrm>
        <a:off x="4154630" y="39702"/>
        <a:ext cx="2223869" cy="4174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C29BA0-A531-43C6-AED8-BC466B11837F}">
      <dsp:nvSpPr>
        <dsp:cNvPr id="0" name=""/>
        <dsp:cNvSpPr/>
      </dsp:nvSpPr>
      <dsp:spPr>
        <a:xfrm>
          <a:off x="8871146" y="2721"/>
          <a:ext cx="2592641" cy="103705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אורך פרויקט</a:t>
          </a:r>
        </a:p>
      </dsp:txBody>
      <dsp:txXfrm>
        <a:off x="8871146" y="2721"/>
        <a:ext cx="2592641" cy="1037056"/>
      </dsp:txXfrm>
    </dsp:sp>
    <dsp:sp modelId="{B5082619-714D-448E-90D7-C3BE76791A92}">
      <dsp:nvSpPr>
        <dsp:cNvPr id="0" name=""/>
        <dsp:cNvSpPr/>
      </dsp:nvSpPr>
      <dsp:spPr>
        <a:xfrm>
          <a:off x="8871146" y="1039778"/>
          <a:ext cx="2592641" cy="219600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8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ת"א-ב"ש: 100 ק"מ</a:t>
          </a: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8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ב"ש-אילת: 220 ק"מ</a:t>
          </a: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סה"כ ת"א-אילת: 320 ק"מ</a:t>
          </a:r>
        </a:p>
      </dsp:txBody>
      <dsp:txXfrm>
        <a:off x="8871146" y="1039778"/>
        <a:ext cx="2592641" cy="2196000"/>
      </dsp:txXfrm>
    </dsp:sp>
    <dsp:sp modelId="{B4027BDB-6EC5-4664-9BB1-AE37E00F0684}">
      <dsp:nvSpPr>
        <dsp:cNvPr id="0" name=""/>
        <dsp:cNvSpPr/>
      </dsp:nvSpPr>
      <dsp:spPr>
        <a:xfrm>
          <a:off x="5915534" y="2721"/>
          <a:ext cx="2592641" cy="1037056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מהירויות</a:t>
          </a:r>
        </a:p>
      </dsp:txBody>
      <dsp:txXfrm>
        <a:off x="5915534" y="2721"/>
        <a:ext cx="2592641" cy="1037056"/>
      </dsp:txXfrm>
    </dsp:sp>
    <dsp:sp modelId="{8F338D8D-D163-46C7-ACB3-D255C94CA0CD}">
      <dsp:nvSpPr>
        <dsp:cNvPr id="0" name=""/>
        <dsp:cNvSpPr/>
      </dsp:nvSpPr>
      <dsp:spPr>
        <a:xfrm>
          <a:off x="5915534" y="1039778"/>
          <a:ext cx="2592641" cy="2196000"/>
        </a:xfrm>
        <a:prstGeom prst="rect">
          <a:avLst/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246587"/>
              <a:satOff val="-7611"/>
              <a:lumOff val="-9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8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מהירות ממוצעת לרכבת 350 – </a:t>
          </a:r>
          <a:r>
            <a:rPr lang="he-IL" sz="1800" b="1" i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250</a:t>
          </a:r>
          <a:r>
            <a:rPr lang="he-IL" sz="1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e-IL" sz="1800" b="0" i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קמ"ש</a:t>
          </a:r>
          <a:endParaRPr lang="he-IL" sz="18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8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מהירות ממוצעת לרכבת 250 – </a:t>
          </a:r>
          <a:r>
            <a:rPr lang="he-IL" sz="1800" b="1" i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200</a:t>
          </a:r>
          <a:r>
            <a:rPr lang="he-IL" sz="1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e-IL" sz="1800" b="0" i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קמ"ש</a:t>
          </a:r>
          <a:endParaRPr lang="he-IL" sz="18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915534" y="1039778"/>
        <a:ext cx="2592641" cy="2196000"/>
      </dsp:txXfrm>
    </dsp:sp>
    <dsp:sp modelId="{12ADD6E6-AEFB-4AD4-8FA7-C89500897F43}">
      <dsp:nvSpPr>
        <dsp:cNvPr id="0" name=""/>
        <dsp:cNvSpPr/>
      </dsp:nvSpPr>
      <dsp:spPr>
        <a:xfrm>
          <a:off x="2959923" y="2721"/>
          <a:ext cx="2592641" cy="1037056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עלויות הקמה </a:t>
          </a:r>
        </a:p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[מלש"ח לק"מ]</a:t>
          </a:r>
        </a:p>
      </dsp:txBody>
      <dsp:txXfrm>
        <a:off x="2959923" y="2721"/>
        <a:ext cx="2592641" cy="1037056"/>
      </dsp:txXfrm>
    </dsp:sp>
    <dsp:sp modelId="{07C38DAC-4697-47AB-A502-4B6DEC3680EB}">
      <dsp:nvSpPr>
        <dsp:cNvPr id="0" name=""/>
        <dsp:cNvSpPr/>
      </dsp:nvSpPr>
      <dsp:spPr>
        <a:xfrm>
          <a:off x="2959923" y="1039778"/>
          <a:ext cx="2592641" cy="2196000"/>
        </a:xfrm>
        <a:prstGeom prst="rect">
          <a:avLst/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493175"/>
              <a:satOff val="-15221"/>
              <a:lumOff val="-19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350 קמ"ש: </a:t>
          </a:r>
          <a:r>
            <a:rPr lang="he-IL" sz="1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210</a:t>
          </a:r>
          <a:r>
            <a:rPr lang="he-IL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מלש"ח לק"מ</a:t>
          </a: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250 קמ"ש: </a:t>
          </a:r>
          <a:r>
            <a:rPr lang="he-IL" sz="1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140</a:t>
          </a:r>
          <a:r>
            <a:rPr lang="he-IL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מלש"ח לק"מ</a:t>
          </a:r>
        </a:p>
      </dsp:txBody>
      <dsp:txXfrm>
        <a:off x="2959923" y="1039778"/>
        <a:ext cx="2592641" cy="2196000"/>
      </dsp:txXfrm>
    </dsp:sp>
    <dsp:sp modelId="{C920318E-8294-4D83-871C-E27B4E6F941E}">
      <dsp:nvSpPr>
        <dsp:cNvPr id="0" name=""/>
        <dsp:cNvSpPr/>
      </dsp:nvSpPr>
      <dsp:spPr>
        <a:xfrm>
          <a:off x="4311" y="2721"/>
          <a:ext cx="2592641" cy="1037056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תחנות</a:t>
          </a:r>
        </a:p>
      </dsp:txBody>
      <dsp:txXfrm>
        <a:off x="4311" y="2721"/>
        <a:ext cx="2592641" cy="1037056"/>
      </dsp:txXfrm>
    </dsp:sp>
    <dsp:sp modelId="{06A57076-BFFE-4D43-980F-F36833BE2B1B}">
      <dsp:nvSpPr>
        <dsp:cNvPr id="0" name=""/>
        <dsp:cNvSpPr/>
      </dsp:nvSpPr>
      <dsp:spPr>
        <a:xfrm>
          <a:off x="4311" y="1039778"/>
          <a:ext cx="2592641" cy="2196000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תחנות פוטנציאליות: נתב"ג / ב"ש / דימונה / רמון / אילת</a:t>
          </a: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תוספת זמן עבור כל תחנה: 7-10 דק' </a:t>
          </a:r>
        </a:p>
      </dsp:txBody>
      <dsp:txXfrm>
        <a:off x="4311" y="1039778"/>
        <a:ext cx="2592641" cy="2196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4F866F-D046-481F-AD77-0701EA8698D3}">
      <dsp:nvSpPr>
        <dsp:cNvPr id="0" name=""/>
        <dsp:cNvSpPr/>
      </dsp:nvSpPr>
      <dsp:spPr>
        <a:xfrm>
          <a:off x="0" y="147326"/>
          <a:ext cx="8158720" cy="6992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3207" tIns="312420" rIns="633207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e-IL" sz="2400" b="1" kern="12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השוואה בין 250 ל350 קמ"ש </a:t>
          </a:r>
          <a:r>
            <a:rPr lang="he-IL" sz="1800" b="0" kern="12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(ת"א – אילת 326 ק"מ)</a:t>
          </a:r>
          <a:endParaRPr lang="he-IL" sz="2400" b="0" kern="1200" spc="0" dirty="0">
            <a:solidFill>
              <a:schemeClr val="bg1">
                <a:lumMod val="50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4133" y="181459"/>
        <a:ext cx="8090454" cy="630955"/>
      </dsp:txXfrm>
    </dsp:sp>
    <dsp:sp modelId="{13EA49B6-E409-4DB4-A818-FDD2ACEBC586}">
      <dsp:nvSpPr>
        <dsp:cNvPr id="0" name=""/>
        <dsp:cNvSpPr/>
      </dsp:nvSpPr>
      <dsp:spPr>
        <a:xfrm>
          <a:off x="4686287" y="9056"/>
          <a:ext cx="3064894" cy="350613"/>
        </a:xfrm>
        <a:prstGeom prst="roundRect">
          <a:avLst/>
        </a:prstGeom>
        <a:solidFill>
          <a:srgbClr val="3C9F4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866" tIns="0" rIns="215866" bIns="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רכבת לחיבור ישראל</a:t>
          </a:r>
        </a:p>
      </dsp:txBody>
      <dsp:txXfrm>
        <a:off x="4703403" y="26172"/>
        <a:ext cx="3030662" cy="31638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4F866F-D046-481F-AD77-0701EA8698D3}">
      <dsp:nvSpPr>
        <dsp:cNvPr id="0" name=""/>
        <dsp:cNvSpPr/>
      </dsp:nvSpPr>
      <dsp:spPr>
        <a:xfrm>
          <a:off x="0" y="147326"/>
          <a:ext cx="8158720" cy="699221"/>
        </a:xfrm>
        <a:prstGeom prst="round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3207" tIns="312420" rIns="633207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e-IL" sz="2400" b="1" kern="12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מסילות </a:t>
          </a:r>
          <a:r>
            <a:rPr lang="he-IL" sz="2400" b="1" kern="1200" dirty="0" err="1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רכבתיות</a:t>
          </a:r>
          <a:r>
            <a:rPr lang="he-IL" sz="2400" b="1" kern="12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לחיבור ישראל</a:t>
          </a:r>
          <a:endParaRPr lang="he-IL" sz="2400" b="0" kern="1200" spc="0" dirty="0">
            <a:solidFill>
              <a:schemeClr val="bg1">
                <a:lumMod val="50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4133" y="181459"/>
        <a:ext cx="8090454" cy="630955"/>
      </dsp:txXfrm>
    </dsp:sp>
    <dsp:sp modelId="{13EA49B6-E409-4DB4-A818-FDD2ACEBC586}">
      <dsp:nvSpPr>
        <dsp:cNvPr id="0" name=""/>
        <dsp:cNvSpPr/>
      </dsp:nvSpPr>
      <dsp:spPr>
        <a:xfrm>
          <a:off x="4686287" y="9056"/>
          <a:ext cx="3064894" cy="35061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866" tIns="0" rIns="215866" bIns="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חיבור ישראל</a:t>
          </a:r>
        </a:p>
      </dsp:txBody>
      <dsp:txXfrm>
        <a:off x="4703403" y="26172"/>
        <a:ext cx="3030662" cy="31638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4F866F-D046-481F-AD77-0701EA8698D3}">
      <dsp:nvSpPr>
        <dsp:cNvPr id="0" name=""/>
        <dsp:cNvSpPr/>
      </dsp:nvSpPr>
      <dsp:spPr>
        <a:xfrm>
          <a:off x="0" y="147326"/>
          <a:ext cx="8271635" cy="6992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1971" tIns="312420" rIns="641971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e-IL" sz="2400" b="0" kern="12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עיקרי החלטת ממשלה – פרויקט לחיבור ישראל</a:t>
          </a:r>
          <a:endParaRPr lang="he-IL" sz="2400" b="0" kern="1200" spc="0" dirty="0">
            <a:solidFill>
              <a:schemeClr val="bg1">
                <a:lumMod val="50000"/>
              </a:scheme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4133" y="181459"/>
        <a:ext cx="8203369" cy="630955"/>
      </dsp:txXfrm>
    </dsp:sp>
    <dsp:sp modelId="{13EA49B6-E409-4DB4-A818-FDD2ACEBC586}">
      <dsp:nvSpPr>
        <dsp:cNvPr id="0" name=""/>
        <dsp:cNvSpPr/>
      </dsp:nvSpPr>
      <dsp:spPr>
        <a:xfrm>
          <a:off x="4751144" y="9056"/>
          <a:ext cx="3107312" cy="350613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854" tIns="0" rIns="218854" bIns="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החלטת ממשלה</a:t>
          </a:r>
        </a:p>
      </dsp:txBody>
      <dsp:txXfrm>
        <a:off x="4768260" y="26172"/>
        <a:ext cx="3073080" cy="316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35824" y="1"/>
            <a:ext cx="2933277" cy="49702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68" y="1"/>
            <a:ext cx="2933277" cy="49702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7684D1B-B157-48CA-9B40-C7CF216D790B}" type="datetimeFigureOut">
              <a:rPr lang="he-IL" smtClean="0"/>
              <a:t>י"ב/אייר/תשפ"ג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127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6910" y="4767264"/>
            <a:ext cx="5415280" cy="3900487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35824" y="9408981"/>
            <a:ext cx="2933277" cy="497019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68" y="9408981"/>
            <a:ext cx="2933277" cy="497019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B1DC1F1-DF94-4933-B736-B385949659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882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6A464F7-F97B-4F3E-BC06-F5755FCF48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he-IL" dirty="0"/>
              <a:t>כותרת ראשית | פירוט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1BCF0D15-56C0-4EE4-840A-4EAC990381C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dirty="0"/>
              <a:t>הצגה ל</a:t>
            </a:r>
            <a:r>
              <a:rPr lang="en-US" dirty="0"/>
              <a:t>-</a:t>
            </a:r>
            <a:r>
              <a:rPr lang="he-IL" dirty="0"/>
              <a:t>פנימי/</a:t>
            </a:r>
            <a:r>
              <a:rPr lang="he-IL" dirty="0" err="1"/>
              <a:t>משה"ת</a:t>
            </a:r>
            <a:r>
              <a:rPr lang="he-IL" dirty="0"/>
              <a:t>/...</a:t>
            </a:r>
          </a:p>
          <a:p>
            <a:r>
              <a:rPr lang="he-IL" dirty="0"/>
              <a:t>חודש שנה</a:t>
            </a:r>
          </a:p>
          <a:p>
            <a:endParaRPr lang="he-IL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D34BD97C-E01D-42D0-A946-63FD87F14DE1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 bwMode="auto">
          <a:xfrm>
            <a:off x="10382249" y="6229351"/>
            <a:ext cx="1762125" cy="58420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8229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D9144D4-BF71-43B0-A198-4685D443D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858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800" b="1">
                <a:solidFill>
                  <a:srgbClr val="009AD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C6AED80-604B-41B4-A88E-41FF07C52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8655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EB24A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602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56AD5C-416D-4BE3-95AD-6A045D7FD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9879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426231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732C903-34DB-49B4-8E13-9B8A502B5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731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he-IL" sz="3200" b="1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2BDC327-CEA3-447D-AEB8-8BEFAFC9E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6469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F27B227-5818-4D31-94FF-DE9CFDAC2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4320" y="825795"/>
            <a:ext cx="11811000" cy="52222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dirty="0"/>
              <a:t>טקסט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F6AABBB-08FB-4077-A671-E0F568757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AC01A-A371-48E4-9427-4F86AEA45D80}" type="datetimeFigureOut">
              <a:rPr lang="he-IL" smtClean="0"/>
              <a:t>י"ב/אייר/תשפ"ג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EFA521A-3FE2-46CB-A8CD-250B6E031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0048FC0-27E3-4502-B8EE-0FE079C447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DDF60-5ED6-4C0A-9CC4-4D3C78DE8182}" type="slidenum">
              <a:rPr lang="he-IL" smtClean="0"/>
              <a:t>‹#›</a:t>
            </a:fld>
            <a:endParaRPr lang="he-IL"/>
          </a:p>
        </p:txBody>
      </p:sp>
      <p:pic>
        <p:nvPicPr>
          <p:cNvPr id="11" name="תמונה 10">
            <a:extLst>
              <a:ext uri="{FF2B5EF4-FFF2-40B4-BE49-F238E27FC236}">
                <a16:creationId xmlns:a16="http://schemas.microsoft.com/office/drawing/2014/main" id="{E2BCC61F-ADE3-465F-98A3-0A021549B6E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62440" y="71371"/>
            <a:ext cx="3051815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0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image" Target="../media/image5.jpeg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image" Target="../media/image7.png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8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3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880EF7F9-1DDA-A25C-23AD-42CE1266C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588" y="2264395"/>
            <a:ext cx="4560527" cy="409415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he-IL" sz="4400" dirty="0">
                <a:solidFill>
                  <a:schemeClr val="tx1"/>
                </a:solidFill>
              </a:rPr>
              <a:t>תכנית לחיבור ישראל</a:t>
            </a:r>
            <a:br>
              <a:rPr lang="en-US" sz="3800" dirty="0">
                <a:solidFill>
                  <a:schemeClr val="tx1"/>
                </a:solidFill>
              </a:rPr>
            </a:br>
            <a:br>
              <a:rPr lang="en-US" sz="3800" dirty="0">
                <a:solidFill>
                  <a:schemeClr val="tx1"/>
                </a:solidFill>
              </a:rPr>
            </a:br>
            <a:br>
              <a:rPr lang="he-IL" sz="3800" dirty="0">
                <a:solidFill>
                  <a:schemeClr val="tx1"/>
                </a:solidFill>
              </a:rPr>
            </a:br>
            <a:br>
              <a:rPr lang="he-IL" sz="3800" b="0" dirty="0">
                <a:solidFill>
                  <a:schemeClr val="tx1"/>
                </a:solidFill>
              </a:rPr>
            </a:br>
            <a:r>
              <a:rPr lang="he-IL" b="0" dirty="0">
                <a:solidFill>
                  <a:schemeClr val="tx1"/>
                </a:solidFill>
              </a:rPr>
              <a:t>01/05/2023</a:t>
            </a:r>
            <a:br>
              <a:rPr lang="he-IL" b="0" dirty="0">
                <a:solidFill>
                  <a:schemeClr val="tx1"/>
                </a:solidFill>
              </a:rPr>
            </a:br>
            <a:r>
              <a:rPr lang="he-IL" b="0" dirty="0">
                <a:solidFill>
                  <a:schemeClr val="tx1"/>
                </a:solidFill>
              </a:rPr>
              <a:t>ט</a:t>
            </a:r>
            <a:r>
              <a:rPr lang="en-US" b="0" dirty="0">
                <a:solidFill>
                  <a:schemeClr val="tx1"/>
                </a:solidFill>
              </a:rPr>
              <a:t>'</a:t>
            </a:r>
            <a:r>
              <a:rPr lang="he-IL" b="0" dirty="0">
                <a:solidFill>
                  <a:schemeClr val="tx1"/>
                </a:solidFill>
              </a:rPr>
              <a:t> אייר </a:t>
            </a:r>
            <a:r>
              <a:rPr lang="he-IL" b="0" dirty="0" err="1">
                <a:solidFill>
                  <a:schemeClr val="tx1"/>
                </a:solidFill>
              </a:rPr>
              <a:t>התשפ"ג</a:t>
            </a:r>
            <a:endParaRPr lang="en-US" sz="3800" b="0" dirty="0">
              <a:solidFill>
                <a:schemeClr val="tx1"/>
              </a:solidFill>
            </a:endParaRPr>
          </a:p>
        </p:txBody>
      </p:sp>
      <p:sp>
        <p:nvSpPr>
          <p:cNvPr id="38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תמונה 2" descr="רכבת מהירה עם אפקט טשטוש תנועה">
            <a:extLst>
              <a:ext uri="{FF2B5EF4-FFF2-40B4-BE49-F238E27FC236}">
                <a16:creationId xmlns:a16="http://schemas.microsoft.com/office/drawing/2014/main" id="{AF6A6653-3705-E4B8-BC01-64AFE83CBC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0" r="30067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38349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דיאגרמה 1">
            <a:extLst>
              <a:ext uri="{FF2B5EF4-FFF2-40B4-BE49-F238E27FC236}">
                <a16:creationId xmlns:a16="http://schemas.microsoft.com/office/drawing/2014/main" id="{687FA4FC-4515-8833-97B0-CA5D2FB649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5803588"/>
              </p:ext>
            </p:extLst>
          </p:nvPr>
        </p:nvGraphicFramePr>
        <p:xfrm>
          <a:off x="2844800" y="54568"/>
          <a:ext cx="9455785" cy="942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דיאגרמה 3">
            <a:extLst>
              <a:ext uri="{FF2B5EF4-FFF2-40B4-BE49-F238E27FC236}">
                <a16:creationId xmlns:a16="http://schemas.microsoft.com/office/drawing/2014/main" id="{4C256993-AC65-87C6-3EC8-F4F51D6390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4381851"/>
              </p:ext>
            </p:extLst>
          </p:nvPr>
        </p:nvGraphicFramePr>
        <p:xfrm>
          <a:off x="1002891" y="997542"/>
          <a:ext cx="999531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90793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דיאגרמה 2">
            <a:extLst>
              <a:ext uri="{FF2B5EF4-FFF2-40B4-BE49-F238E27FC236}">
                <a16:creationId xmlns:a16="http://schemas.microsoft.com/office/drawing/2014/main" id="{B435DC43-502D-CDC7-FBBC-437CDFB1A157}"/>
              </a:ext>
            </a:extLst>
          </p:cNvPr>
          <p:cNvGraphicFramePr/>
          <p:nvPr>
            <p:extLst/>
          </p:nvPr>
        </p:nvGraphicFramePr>
        <p:xfrm>
          <a:off x="6229719" y="56643"/>
          <a:ext cx="5840831" cy="846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דיאגרמה 4">
            <a:extLst>
              <a:ext uri="{FF2B5EF4-FFF2-40B4-BE49-F238E27FC236}">
                <a16:creationId xmlns:a16="http://schemas.microsoft.com/office/drawing/2014/main" id="{65B34CD9-299C-B6D3-C026-ED3017E207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8453268"/>
              </p:ext>
            </p:extLst>
          </p:nvPr>
        </p:nvGraphicFramePr>
        <p:xfrm>
          <a:off x="182880" y="1255221"/>
          <a:ext cx="11820697" cy="4015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8" name="תמונה 7">
            <a:extLst>
              <a:ext uri="{FF2B5EF4-FFF2-40B4-BE49-F238E27FC236}">
                <a16:creationId xmlns:a16="http://schemas.microsoft.com/office/drawing/2014/main" id="{A37E4626-14C5-4954-978C-198C096A3896}"/>
              </a:ext>
            </a:extLst>
          </p:cNvPr>
          <p:cNvPicPr>
            <a:picLocks/>
          </p:cNvPicPr>
          <p:nvPr/>
        </p:nvPicPr>
        <p:blipFill>
          <a:blip r:embed="rId12"/>
          <a:stretch>
            <a:fillRect/>
          </a:stretch>
        </p:blipFill>
        <p:spPr>
          <a:xfrm>
            <a:off x="3742071" y="5166524"/>
            <a:ext cx="1800000" cy="1080000"/>
          </a:xfrm>
          <a:prstGeom prst="rect">
            <a:avLst/>
          </a:prstGeom>
        </p:spPr>
      </p:pic>
      <p:pic>
        <p:nvPicPr>
          <p:cNvPr id="3076" name="Picture 4" descr="The Fastest train ever built | The complete physics of it - YouTube">
            <a:extLst>
              <a:ext uri="{FF2B5EF4-FFF2-40B4-BE49-F238E27FC236}">
                <a16:creationId xmlns:a16="http://schemas.microsoft.com/office/drawing/2014/main" id="{28C36DDA-1F2B-4171-B515-C966F5BF4C94}"/>
              </a:ext>
            </a:extLst>
          </p:cNvPr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631" y="5166524"/>
            <a:ext cx="180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Timeline: tracing the evolution of hyperloop rail technology - Railway  Technology">
            <a:extLst>
              <a:ext uri="{FF2B5EF4-FFF2-40B4-BE49-F238E27FC236}">
                <a16:creationId xmlns:a16="http://schemas.microsoft.com/office/drawing/2014/main" id="{2683F16F-4C91-4FF6-BE7B-BDF71A1798A6}"/>
              </a:ext>
            </a:extLst>
          </p:cNvPr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3248" y="5166524"/>
            <a:ext cx="180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5E529DC0-00CD-452E-BE43-A9DDA71B782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4148" y="5166524"/>
            <a:ext cx="2061306" cy="101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80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דיאגרמה 4">
            <a:extLst>
              <a:ext uri="{FF2B5EF4-FFF2-40B4-BE49-F238E27FC236}">
                <a16:creationId xmlns:a16="http://schemas.microsoft.com/office/drawing/2014/main" id="{3A54B2B4-CCE9-2395-EEEA-4DA9F3CA3698}"/>
              </a:ext>
            </a:extLst>
          </p:cNvPr>
          <p:cNvGraphicFramePr/>
          <p:nvPr>
            <p:extLst/>
          </p:nvPr>
        </p:nvGraphicFramePr>
        <p:xfrm>
          <a:off x="5381626" y="8204"/>
          <a:ext cx="6737634" cy="961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דיאגרמה 1">
            <a:extLst>
              <a:ext uri="{FF2B5EF4-FFF2-40B4-BE49-F238E27FC236}">
                <a16:creationId xmlns:a16="http://schemas.microsoft.com/office/drawing/2014/main" id="{C618BD32-7445-1D98-FA76-87054DF7F5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5833330"/>
              </p:ext>
            </p:extLst>
          </p:nvPr>
        </p:nvGraphicFramePr>
        <p:xfrm>
          <a:off x="361950" y="1892300"/>
          <a:ext cx="11468100" cy="3238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46255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דיאגרמה 2">
            <a:extLst>
              <a:ext uri="{FF2B5EF4-FFF2-40B4-BE49-F238E27FC236}">
                <a16:creationId xmlns:a16="http://schemas.microsoft.com/office/drawing/2014/main" id="{B435DC43-502D-CDC7-FBBC-437CDFB1A157}"/>
              </a:ext>
            </a:extLst>
          </p:cNvPr>
          <p:cNvGraphicFramePr/>
          <p:nvPr>
            <p:extLst/>
          </p:nvPr>
        </p:nvGraphicFramePr>
        <p:xfrm>
          <a:off x="3823855" y="0"/>
          <a:ext cx="8158720" cy="846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ECE4186-756F-4AB6-BD84-B22A2A7210E3}"/>
              </a:ext>
            </a:extLst>
          </p:cNvPr>
          <p:cNvSpPr txBox="1"/>
          <p:nvPr/>
        </p:nvSpPr>
        <p:spPr>
          <a:xfrm>
            <a:off x="5860470" y="6212362"/>
            <a:ext cx="599347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/>
              <a:t>* ללא אומדן עלויות 5 ו-6 באיילון</a:t>
            </a:r>
          </a:p>
          <a:p>
            <a:endParaRPr lang="he-IL" sz="1200" dirty="0"/>
          </a:p>
        </p:txBody>
      </p:sp>
      <p:graphicFrame>
        <p:nvGraphicFramePr>
          <p:cNvPr id="5" name="טבלה 6">
            <a:extLst>
              <a:ext uri="{FF2B5EF4-FFF2-40B4-BE49-F238E27FC236}">
                <a16:creationId xmlns:a16="http://schemas.microsoft.com/office/drawing/2014/main" id="{723D778A-B29D-4E87-AEC6-012069EEEE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517477"/>
              </p:ext>
            </p:extLst>
          </p:nvPr>
        </p:nvGraphicFramePr>
        <p:xfrm>
          <a:off x="504307" y="1060001"/>
          <a:ext cx="11446628" cy="5058847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2861657">
                  <a:extLst>
                    <a:ext uri="{9D8B030D-6E8A-4147-A177-3AD203B41FA5}">
                      <a16:colId xmlns:a16="http://schemas.microsoft.com/office/drawing/2014/main" val="1810466258"/>
                    </a:ext>
                  </a:extLst>
                </a:gridCol>
                <a:gridCol w="2861657">
                  <a:extLst>
                    <a:ext uri="{9D8B030D-6E8A-4147-A177-3AD203B41FA5}">
                      <a16:colId xmlns:a16="http://schemas.microsoft.com/office/drawing/2014/main" val="9209721"/>
                    </a:ext>
                  </a:extLst>
                </a:gridCol>
                <a:gridCol w="2861657">
                  <a:extLst>
                    <a:ext uri="{9D8B030D-6E8A-4147-A177-3AD203B41FA5}">
                      <a16:colId xmlns:a16="http://schemas.microsoft.com/office/drawing/2014/main" val="2778791048"/>
                    </a:ext>
                  </a:extLst>
                </a:gridCol>
                <a:gridCol w="2861657">
                  <a:extLst>
                    <a:ext uri="{9D8B030D-6E8A-4147-A177-3AD203B41FA5}">
                      <a16:colId xmlns:a16="http://schemas.microsoft.com/office/drawing/2014/main" val="3646312151"/>
                    </a:ext>
                  </a:extLst>
                </a:gridCol>
              </a:tblGrid>
              <a:tr h="601335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קריטריון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ת"א-אילת: 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ת"א-אילת: 350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ת"א-ב"ש: 250</a:t>
                      </a:r>
                    </a:p>
                    <a:p>
                      <a:pPr algn="ctr" rtl="1"/>
                      <a:r>
                        <a:rPr lang="he-IL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ב"ש-אילת: 350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1833180"/>
                  </a:ext>
                </a:extLst>
              </a:tr>
              <a:tr h="91841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זמן נסיעה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[דק' – ללא עצירות]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ת"א-ב"ש: 30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ב"ש-אילת: 66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סה"כ: 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ת"א-ב"ש: 24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ב"ש-אילת: 53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סה"כ: 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ת"א-ב"ש: 30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ב"ש-אילת: 53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סה"כ: 83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(*תדרש החלפת רכבת בב"ש)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0081845"/>
                  </a:ext>
                </a:extLst>
              </a:tr>
              <a:tr h="47830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עלות הקמה </a:t>
                      </a:r>
                      <a:r>
                        <a:rPr lang="he-IL" sz="15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[מיליארד ₪]*</a:t>
                      </a:r>
                      <a:br>
                        <a:rPr lang="en-US" sz="15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he-IL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(ללא מסילת מטענים)</a:t>
                      </a:r>
                      <a:endParaRPr lang="he-IL" sz="1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47</a:t>
                      </a:r>
                      <a:endParaRPr lang="he-IL" sz="16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69</a:t>
                      </a:r>
                      <a:endParaRPr lang="he-IL" sz="16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62</a:t>
                      </a:r>
                      <a:endParaRPr lang="he-IL" sz="16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5545743"/>
                  </a:ext>
                </a:extLst>
              </a:tr>
              <a:tr h="38767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הצטיידות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צי זהה לשאר רכבות המהירות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נדרש צי מיוחד וייחודי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נדרש צי מיוחד וייחודי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238511"/>
                  </a:ext>
                </a:extLst>
              </a:tr>
              <a:tr h="52878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מטענים </a:t>
                      </a:r>
                      <a:br>
                        <a:rPr 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he-IL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(עלות מסילת מטענים כ-20 מיליארד)</a:t>
                      </a:r>
                      <a:endParaRPr lang="he-IL" sz="16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תנועה משולבת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נדרשת מסילה נוספת במקטע דימונה-אילת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נדרשת מסילה נוספת במקטע דימונה-אילת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1055308"/>
                  </a:ext>
                </a:extLst>
              </a:tr>
              <a:tr h="144720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הליכים סטטוטוריים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המשך קידום לפי תכניות קיימות בהתאם לתכנית האסטרטגית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כ-3 שנים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שינוי כלל התוכניות – ואישור </a:t>
                      </a:r>
                      <a:r>
                        <a:rPr lang="he-IL" sz="14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תוכניות</a:t>
                      </a:r>
                      <a:r>
                        <a:rPr lang="he-IL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מחדש </a:t>
                      </a:r>
                      <a:r>
                        <a:rPr lang="he-IL" sz="14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בות"ל</a:t>
                      </a:r>
                      <a:endParaRPr lang="he-IL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כ- 5-6 שנים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e-IL" sz="1400" b="0" u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המשך קידום תכניות קיימות (ת"א– ב"ש), אישור </a:t>
                      </a:r>
                      <a:r>
                        <a:rPr lang="he-IL" sz="1400" b="0" u="none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תוכניות</a:t>
                      </a:r>
                      <a:r>
                        <a:rPr lang="he-IL" sz="1400" b="0" u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מחדש (ב"ש – אילת)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he-IL" sz="1400" b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e-IL" sz="1400" b="1" u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כ-4-5 שנים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9381941"/>
                  </a:ext>
                </a:extLst>
              </a:tr>
              <a:tr h="49601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משך הקמה לפרויקט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7-8 שנים לביצוע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he-IL" sz="1400" b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he-IL" sz="1400" b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7172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718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60F71A6-58F4-4225-B05C-67F3AFCC87A6}"/>
              </a:ext>
            </a:extLst>
          </p:cNvPr>
          <p:cNvSpPr txBox="1"/>
          <p:nvPr/>
        </p:nvSpPr>
        <p:spPr>
          <a:xfrm>
            <a:off x="5712308" y="940107"/>
            <a:ext cx="5975387" cy="49069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graphicFrame>
        <p:nvGraphicFramePr>
          <p:cNvPr id="3" name="דיאגרמה 2">
            <a:extLst>
              <a:ext uri="{FF2B5EF4-FFF2-40B4-BE49-F238E27FC236}">
                <a16:creationId xmlns:a16="http://schemas.microsoft.com/office/drawing/2014/main" id="{B435DC43-502D-CDC7-FBBC-437CDFB1A1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2813736"/>
              </p:ext>
            </p:extLst>
          </p:nvPr>
        </p:nvGraphicFramePr>
        <p:xfrm>
          <a:off x="3823855" y="0"/>
          <a:ext cx="8158720" cy="846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7" name="תמונה 46">
            <a:extLst>
              <a:ext uri="{FF2B5EF4-FFF2-40B4-BE49-F238E27FC236}">
                <a16:creationId xmlns:a16="http://schemas.microsoft.com/office/drawing/2014/main" id="{EB03610B-DB35-480D-91C7-86CB55328AD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629" y="23767"/>
            <a:ext cx="5453149" cy="6852125"/>
          </a:xfrm>
          <a:prstGeom prst="rect">
            <a:avLst/>
          </a:prstGeom>
        </p:spPr>
      </p:pic>
      <p:sp>
        <p:nvSpPr>
          <p:cNvPr id="66" name="TextBox 20">
            <a:extLst>
              <a:ext uri="{FF2B5EF4-FFF2-40B4-BE49-F238E27FC236}">
                <a16:creationId xmlns:a16="http://schemas.microsoft.com/office/drawing/2014/main" id="{550ED669-C822-44A5-B312-8C89A941DCA5}"/>
              </a:ext>
            </a:extLst>
          </p:cNvPr>
          <p:cNvSpPr txBox="1"/>
          <p:nvPr/>
        </p:nvSpPr>
        <p:spPr>
          <a:xfrm>
            <a:off x="6080088" y="1559978"/>
            <a:ext cx="532441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תת"ל 65 ב' – הכפלת מסילות החוף: לב המפרץ – חוף הכרמל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בהליך סטטוטורי - פרסום 77-78 לחלופה נבחרת</a:t>
            </a:r>
          </a:p>
        </p:txBody>
      </p:sp>
      <p:sp>
        <p:nvSpPr>
          <p:cNvPr id="67" name="אליפסה 66">
            <a:extLst>
              <a:ext uri="{FF2B5EF4-FFF2-40B4-BE49-F238E27FC236}">
                <a16:creationId xmlns:a16="http://schemas.microsoft.com/office/drawing/2014/main" id="{BEA419E7-44CA-471A-8104-A4225C586E0E}"/>
              </a:ext>
            </a:extLst>
          </p:cNvPr>
          <p:cNvSpPr/>
          <p:nvPr/>
        </p:nvSpPr>
        <p:spPr>
          <a:xfrm>
            <a:off x="11431940" y="1744645"/>
            <a:ext cx="138319" cy="135181"/>
          </a:xfrm>
          <a:prstGeom prst="ellipse">
            <a:avLst/>
          </a:prstGeom>
          <a:solidFill>
            <a:srgbClr val="EE4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TextBox 25">
            <a:extLst>
              <a:ext uri="{FF2B5EF4-FFF2-40B4-BE49-F238E27FC236}">
                <a16:creationId xmlns:a16="http://schemas.microsoft.com/office/drawing/2014/main" id="{6971B314-E19B-4291-9BF8-D6E439340321}"/>
              </a:ext>
            </a:extLst>
          </p:cNvPr>
          <p:cNvSpPr txBox="1"/>
          <p:nvPr/>
        </p:nvSpPr>
        <p:spPr>
          <a:xfrm>
            <a:off x="8166263" y="3941392"/>
            <a:ext cx="3265666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he-IL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תת"ל 111: מזכרת בתיה – ב"ש</a:t>
            </a:r>
          </a:p>
          <a:p>
            <a:pPr>
              <a:defRPr/>
            </a:pPr>
            <a:r>
              <a:rPr lang="he-IL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בהליך התנגדויות (יאושר בשנה הקרובה)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אליפסה 68">
            <a:extLst>
              <a:ext uri="{FF2B5EF4-FFF2-40B4-BE49-F238E27FC236}">
                <a16:creationId xmlns:a16="http://schemas.microsoft.com/office/drawing/2014/main" id="{FD6506A3-4200-4C92-A12B-44A27FB14C6D}"/>
              </a:ext>
            </a:extLst>
          </p:cNvPr>
          <p:cNvSpPr/>
          <p:nvPr/>
        </p:nvSpPr>
        <p:spPr>
          <a:xfrm>
            <a:off x="11431940" y="4121686"/>
            <a:ext cx="138319" cy="13518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Box 21">
            <a:extLst>
              <a:ext uri="{FF2B5EF4-FFF2-40B4-BE49-F238E27FC236}">
                <a16:creationId xmlns:a16="http://schemas.microsoft.com/office/drawing/2014/main" id="{F70706B9-11D1-4A5A-B83B-225FB4A939F2}"/>
              </a:ext>
            </a:extLst>
          </p:cNvPr>
          <p:cNvSpPr txBox="1"/>
          <p:nvPr/>
        </p:nvSpPr>
        <p:spPr>
          <a:xfrm>
            <a:off x="5383338" y="2140074"/>
            <a:ext cx="6067847" cy="8002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תת"ל 65 א' – הכפלת מסילות החוף: חוף הכרמל – שפיים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אושרה סטטוטורית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אליפסה 70">
            <a:extLst>
              <a:ext uri="{FF2B5EF4-FFF2-40B4-BE49-F238E27FC236}">
                <a16:creationId xmlns:a16="http://schemas.microsoft.com/office/drawing/2014/main" id="{FAE016AD-813E-4B12-854C-0722D108B0B3}"/>
              </a:ext>
            </a:extLst>
          </p:cNvPr>
          <p:cNvSpPr/>
          <p:nvPr/>
        </p:nvSpPr>
        <p:spPr>
          <a:xfrm>
            <a:off x="11431940" y="2385323"/>
            <a:ext cx="138319" cy="135181"/>
          </a:xfrm>
          <a:prstGeom prst="ellipse">
            <a:avLst/>
          </a:prstGeom>
          <a:solidFill>
            <a:srgbClr val="EDC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23">
            <a:extLst>
              <a:ext uri="{FF2B5EF4-FFF2-40B4-BE49-F238E27FC236}">
                <a16:creationId xmlns:a16="http://schemas.microsoft.com/office/drawing/2014/main" id="{E967FC0B-C52E-4B12-A4EF-62DE3A6D3BE3}"/>
              </a:ext>
            </a:extLst>
          </p:cNvPr>
          <p:cNvSpPr txBox="1"/>
          <p:nvPr/>
        </p:nvSpPr>
        <p:spPr>
          <a:xfrm>
            <a:off x="7776583" y="2729973"/>
            <a:ext cx="3681424" cy="50649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תת"ל 133– מסילות 5 ו-6: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שפיים – נתב"ג </a:t>
            </a: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בחינת חלופות</a:t>
            </a:r>
          </a:p>
        </p:txBody>
      </p:sp>
      <p:sp>
        <p:nvSpPr>
          <p:cNvPr id="73" name="אליפסה 72">
            <a:extLst>
              <a:ext uri="{FF2B5EF4-FFF2-40B4-BE49-F238E27FC236}">
                <a16:creationId xmlns:a16="http://schemas.microsoft.com/office/drawing/2014/main" id="{70F9D1FA-B230-4C91-ACCA-4F239DA03939}"/>
              </a:ext>
            </a:extLst>
          </p:cNvPr>
          <p:cNvSpPr/>
          <p:nvPr/>
        </p:nvSpPr>
        <p:spPr>
          <a:xfrm>
            <a:off x="11431940" y="2915490"/>
            <a:ext cx="138319" cy="135181"/>
          </a:xfrm>
          <a:prstGeom prst="ellipse">
            <a:avLst/>
          </a:prstGeom>
          <a:solidFill>
            <a:srgbClr val="F89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4" name="קבוצה 73">
            <a:extLst>
              <a:ext uri="{FF2B5EF4-FFF2-40B4-BE49-F238E27FC236}">
                <a16:creationId xmlns:a16="http://schemas.microsoft.com/office/drawing/2014/main" id="{61BB3CB6-DEF3-4712-91B6-B62B81671628}"/>
              </a:ext>
            </a:extLst>
          </p:cNvPr>
          <p:cNvGrpSpPr/>
          <p:nvPr/>
        </p:nvGrpSpPr>
        <p:grpSpPr>
          <a:xfrm>
            <a:off x="8166263" y="3315141"/>
            <a:ext cx="3412031" cy="584775"/>
            <a:chOff x="303167" y="2467409"/>
            <a:chExt cx="3635762" cy="675155"/>
          </a:xfrm>
        </p:grpSpPr>
        <p:sp>
          <p:nvSpPr>
            <p:cNvPr id="75" name="TextBox 24">
              <a:extLst>
                <a:ext uri="{FF2B5EF4-FFF2-40B4-BE49-F238E27FC236}">
                  <a16:creationId xmlns:a16="http://schemas.microsoft.com/office/drawing/2014/main" id="{AF8F2194-C5B3-4A37-94BD-42628C0797E3}"/>
                </a:ext>
              </a:extLst>
            </p:cNvPr>
            <p:cNvSpPr txBox="1"/>
            <p:nvPr/>
          </p:nvSpPr>
          <p:spPr>
            <a:xfrm>
              <a:off x="303167" y="2467409"/>
              <a:ext cx="3479803" cy="67515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תת"ל 79: עוקף לוד / פלשת –שורק</a:t>
              </a:r>
            </a:p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בהליך התנגדויות (יאושר בשנה הקרובה)</a:t>
              </a:r>
            </a:p>
          </p:txBody>
        </p:sp>
        <p:sp>
          <p:nvSpPr>
            <p:cNvPr id="76" name="אליפסה 75">
              <a:extLst>
                <a:ext uri="{FF2B5EF4-FFF2-40B4-BE49-F238E27FC236}">
                  <a16:creationId xmlns:a16="http://schemas.microsoft.com/office/drawing/2014/main" id="{59AE0386-15B8-4D27-941D-3249D3C55043}"/>
                </a:ext>
              </a:extLst>
            </p:cNvPr>
            <p:cNvSpPr/>
            <p:nvPr/>
          </p:nvSpPr>
          <p:spPr>
            <a:xfrm>
              <a:off x="3791540" y="2676534"/>
              <a:ext cx="147389" cy="156074"/>
            </a:xfrm>
            <a:prstGeom prst="ellipse">
              <a:avLst/>
            </a:prstGeom>
            <a:solidFill>
              <a:srgbClr val="55B8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78" name="TextBox 28">
            <a:extLst>
              <a:ext uri="{FF2B5EF4-FFF2-40B4-BE49-F238E27FC236}">
                <a16:creationId xmlns:a16="http://schemas.microsoft.com/office/drawing/2014/main" id="{E7C5A8BB-B43D-487E-8EBF-FC51F0D711DE}"/>
              </a:ext>
            </a:extLst>
          </p:cNvPr>
          <p:cNvSpPr txBox="1"/>
          <p:nvPr/>
        </p:nvSpPr>
        <p:spPr>
          <a:xfrm>
            <a:off x="7614756" y="4587723"/>
            <a:ext cx="381777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מסילת אילת מקטע צפוני (ב"ש דימונה)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אושרה סטטוטורית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אליפסה 78">
            <a:extLst>
              <a:ext uri="{FF2B5EF4-FFF2-40B4-BE49-F238E27FC236}">
                <a16:creationId xmlns:a16="http://schemas.microsoft.com/office/drawing/2014/main" id="{4F535AC1-09E0-491A-A9EE-6D474C03EFAA}"/>
              </a:ext>
            </a:extLst>
          </p:cNvPr>
          <p:cNvSpPr/>
          <p:nvPr/>
        </p:nvSpPr>
        <p:spPr>
          <a:xfrm>
            <a:off x="11431940" y="4760185"/>
            <a:ext cx="138319" cy="135181"/>
          </a:xfrm>
          <a:prstGeom prst="ellipse">
            <a:avLst/>
          </a:prstGeom>
          <a:solidFill>
            <a:srgbClr val="4CB7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TextBox 28">
            <a:extLst>
              <a:ext uri="{FF2B5EF4-FFF2-40B4-BE49-F238E27FC236}">
                <a16:creationId xmlns:a16="http://schemas.microsoft.com/office/drawing/2014/main" id="{E4396A8C-7746-4EDC-AF03-542F76C569B5}"/>
              </a:ext>
            </a:extLst>
          </p:cNvPr>
          <p:cNvSpPr txBox="1"/>
          <p:nvPr/>
        </p:nvSpPr>
        <p:spPr>
          <a:xfrm>
            <a:off x="8154605" y="5157204"/>
            <a:ext cx="3265672" cy="5064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מסילת אילת מקטע דרומי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התנעה סטטוטורית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אליפסה 80">
            <a:extLst>
              <a:ext uri="{FF2B5EF4-FFF2-40B4-BE49-F238E27FC236}">
                <a16:creationId xmlns:a16="http://schemas.microsoft.com/office/drawing/2014/main" id="{C322B3A7-3DF0-4E43-9AA2-EF80453A8F41}"/>
              </a:ext>
            </a:extLst>
          </p:cNvPr>
          <p:cNvSpPr/>
          <p:nvPr/>
        </p:nvSpPr>
        <p:spPr>
          <a:xfrm>
            <a:off x="11431940" y="5329664"/>
            <a:ext cx="138319" cy="135181"/>
          </a:xfrm>
          <a:prstGeom prst="ellipse">
            <a:avLst/>
          </a:prstGeom>
          <a:solidFill>
            <a:srgbClr val="FEC5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TextBox 20">
            <a:extLst>
              <a:ext uri="{FF2B5EF4-FFF2-40B4-BE49-F238E27FC236}">
                <a16:creationId xmlns:a16="http://schemas.microsoft.com/office/drawing/2014/main" id="{406AB157-2D12-49C7-A00A-FE38EB0D72DC}"/>
              </a:ext>
            </a:extLst>
          </p:cNvPr>
          <p:cNvSpPr txBox="1"/>
          <p:nvPr/>
        </p:nvSpPr>
        <p:spPr>
          <a:xfrm>
            <a:off x="6050555" y="1010960"/>
            <a:ext cx="5324418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he-IL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מסילת ק"ש – כרמיאל</a:t>
            </a:r>
          </a:p>
          <a:p>
            <a:pPr>
              <a:defRPr/>
            </a:pPr>
            <a:r>
              <a:rPr lang="he-IL" sz="14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מוקדם סטטוטורי – לקראת הפקדת תכנית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he-IL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אליפסה 82">
            <a:extLst>
              <a:ext uri="{FF2B5EF4-FFF2-40B4-BE49-F238E27FC236}">
                <a16:creationId xmlns:a16="http://schemas.microsoft.com/office/drawing/2014/main" id="{D3DEC0CE-44BE-4FB9-8095-B63B51CDC378}"/>
              </a:ext>
            </a:extLst>
          </p:cNvPr>
          <p:cNvSpPr/>
          <p:nvPr/>
        </p:nvSpPr>
        <p:spPr>
          <a:xfrm>
            <a:off x="11431940" y="1136735"/>
            <a:ext cx="138319" cy="135181"/>
          </a:xfrm>
          <a:prstGeom prst="ellipse">
            <a:avLst/>
          </a:prstGeom>
          <a:solidFill>
            <a:srgbClr val="6F2F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06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דיאגרמה 2">
            <a:extLst>
              <a:ext uri="{FF2B5EF4-FFF2-40B4-BE49-F238E27FC236}">
                <a16:creationId xmlns:a16="http://schemas.microsoft.com/office/drawing/2014/main" id="{B435DC43-502D-CDC7-FBBC-437CDFB1A1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125130"/>
              </p:ext>
            </p:extLst>
          </p:nvPr>
        </p:nvGraphicFramePr>
        <p:xfrm>
          <a:off x="3798916" y="56643"/>
          <a:ext cx="8271635" cy="846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טבלה 11">
            <a:extLst>
              <a:ext uri="{FF2B5EF4-FFF2-40B4-BE49-F238E27FC236}">
                <a16:creationId xmlns:a16="http://schemas.microsoft.com/office/drawing/2014/main" id="{25FF9AC7-CE3A-4C52-92CC-89E48008B3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534259"/>
              </p:ext>
            </p:extLst>
          </p:nvPr>
        </p:nvGraphicFramePr>
        <p:xfrm>
          <a:off x="532015" y="1740880"/>
          <a:ext cx="5735782" cy="4537733"/>
        </p:xfrm>
        <a:graphic>
          <a:graphicData uri="http://schemas.openxmlformats.org/drawingml/2006/table">
            <a:tbl>
              <a:tblPr rtl="1"/>
              <a:tblGrid>
                <a:gridCol w="2225430">
                  <a:extLst>
                    <a:ext uri="{9D8B030D-6E8A-4147-A177-3AD203B41FA5}">
                      <a16:colId xmlns:a16="http://schemas.microsoft.com/office/drawing/2014/main" val="1810951368"/>
                    </a:ext>
                  </a:extLst>
                </a:gridCol>
                <a:gridCol w="877588">
                  <a:extLst>
                    <a:ext uri="{9D8B030D-6E8A-4147-A177-3AD203B41FA5}">
                      <a16:colId xmlns:a16="http://schemas.microsoft.com/office/drawing/2014/main" val="3479399180"/>
                    </a:ext>
                  </a:extLst>
                </a:gridCol>
                <a:gridCol w="877588">
                  <a:extLst>
                    <a:ext uri="{9D8B030D-6E8A-4147-A177-3AD203B41FA5}">
                      <a16:colId xmlns:a16="http://schemas.microsoft.com/office/drawing/2014/main" val="3499122241"/>
                    </a:ext>
                  </a:extLst>
                </a:gridCol>
                <a:gridCol w="877588">
                  <a:extLst>
                    <a:ext uri="{9D8B030D-6E8A-4147-A177-3AD203B41FA5}">
                      <a16:colId xmlns:a16="http://schemas.microsoft.com/office/drawing/2014/main" val="4027638863"/>
                    </a:ext>
                  </a:extLst>
                </a:gridCol>
                <a:gridCol w="877588">
                  <a:extLst>
                    <a:ext uri="{9D8B030D-6E8A-4147-A177-3AD203B41FA5}">
                      <a16:colId xmlns:a16="http://schemas.microsoft.com/office/drawing/2014/main" val="3544617507"/>
                    </a:ext>
                  </a:extLst>
                </a:gridCol>
              </a:tblGrid>
              <a:tr h="543892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שם הפרויקט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19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אומדן עלות הפרויקט (</a:t>
                      </a:r>
                      <a:r>
                        <a:rPr lang="he-IL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במש"ח</a:t>
                      </a:r>
                      <a:r>
                        <a:rPr lang="he-IL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19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לו"ז להשלמת בצוע הפרויקט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19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תקציב הרשאה להתחייב 2023-2025, מש"ח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19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תקציב הרשאה להתחייב לשנים 2026+ מש"ח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1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396271"/>
                  </a:ext>
                </a:extLst>
              </a:tr>
              <a:tr h="37224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מסילת הגליל העליון: </a:t>
                      </a:r>
                      <a:r>
                        <a:rPr lang="he-IL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קרית</a:t>
                      </a:r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שמונה- כרמיאל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18,700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3,530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15,080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590054"/>
                  </a:ext>
                </a:extLst>
              </a:tr>
              <a:tr h="204517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מסילת הגליל: (טבריה)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2035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16,575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745004"/>
                  </a:ext>
                </a:extLst>
              </a:tr>
              <a:tr h="204517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מסילת הערבה: דימונה - אילת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26,000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25,800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131160"/>
                  </a:ext>
                </a:extLst>
              </a:tr>
              <a:tr h="204517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מסילת באר שבע דימונה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4,500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1,000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3,470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033322"/>
                  </a:ext>
                </a:extLst>
              </a:tr>
              <a:tr h="204517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מנשה צפון + מנשה דרום (חריש)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15,000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2031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3,435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11,565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588970"/>
                  </a:ext>
                </a:extLst>
              </a:tr>
              <a:tr h="204517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מסילות 5 ו-6 (שפיים – נתב"ג)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25,000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2035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24,450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2412959"/>
                  </a:ext>
                </a:extLst>
              </a:tr>
              <a:tr h="204517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מסילת השלום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3,700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3,700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0019241"/>
                  </a:ext>
                </a:extLst>
              </a:tr>
              <a:tr h="204517"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מסילות חיפה – תת"ל 65 א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15,500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6,500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694679"/>
                  </a:ext>
                </a:extLst>
              </a:tr>
              <a:tr h="20451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(מתוקצב מלא)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211021"/>
                  </a:ext>
                </a:extLst>
              </a:tr>
              <a:tr h="204517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מסילות חיפה – תת"ל 65 ב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2032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11,750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4217891"/>
                  </a:ext>
                </a:extLst>
              </a:tr>
              <a:tr h="204517"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עוקף לוד + פלשת שורק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2031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3,000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3129387"/>
                  </a:ext>
                </a:extLst>
              </a:tr>
              <a:tr h="20451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(מתוקצב מלא)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592920"/>
                  </a:ext>
                </a:extLst>
              </a:tr>
              <a:tr h="204517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מסילה מהירה לבאר שבע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15,000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2033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2,000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588181"/>
                  </a:ext>
                </a:extLst>
              </a:tr>
              <a:tr h="204517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קשת 431 נען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1,800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1,800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6766985"/>
                  </a:ext>
                </a:extLst>
              </a:tr>
              <a:tr h="204517"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סה"כ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19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26,310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19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132,690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1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948893"/>
                  </a:ext>
                </a:extLst>
              </a:tr>
              <a:tr h="204517"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he-IL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סה"כ תקציב תוספתי נדרש להשלמת פרויקט רכבתי לחיבור ישראל (</a:t>
                      </a:r>
                      <a:r>
                        <a:rPr lang="he-IL" sz="1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במלש"ח</a:t>
                      </a:r>
                      <a:r>
                        <a:rPr lang="he-IL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19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16,810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19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121,690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1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995538"/>
                  </a:ext>
                </a:extLst>
              </a:tr>
            </a:tbl>
          </a:graphicData>
        </a:graphic>
      </p:graphicFrame>
      <p:graphicFrame>
        <p:nvGraphicFramePr>
          <p:cNvPr id="13" name="דיאגרמה 12">
            <a:extLst>
              <a:ext uri="{FF2B5EF4-FFF2-40B4-BE49-F238E27FC236}">
                <a16:creationId xmlns:a16="http://schemas.microsoft.com/office/drawing/2014/main" id="{83DFDF66-CB39-4B0F-9796-A4D94030D5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6798070"/>
              </p:ext>
            </p:extLst>
          </p:nvPr>
        </p:nvGraphicFramePr>
        <p:xfrm>
          <a:off x="6683433" y="1840632"/>
          <a:ext cx="5120639" cy="4184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FB4BFC32-A3FA-42E4-8B32-57746444225D}"/>
              </a:ext>
            </a:extLst>
          </p:cNvPr>
          <p:cNvSpPr txBox="1"/>
          <p:nvPr/>
        </p:nvSpPr>
        <p:spPr>
          <a:xfrm>
            <a:off x="7714211" y="1230284"/>
            <a:ext cx="33500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u="sng" dirty="0" err="1"/>
              <a:t>עקירי</a:t>
            </a:r>
            <a:r>
              <a:rPr lang="he-IL" b="1" u="sng" dirty="0"/>
              <a:t> החלטת ממשלה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6C3D09-2815-4164-8461-0785890D1BB6}"/>
              </a:ext>
            </a:extLst>
          </p:cNvPr>
          <p:cNvSpPr txBox="1"/>
          <p:nvPr/>
        </p:nvSpPr>
        <p:spPr>
          <a:xfrm>
            <a:off x="1499062" y="1230284"/>
            <a:ext cx="33500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u="sng" dirty="0"/>
              <a:t>תקציב נדרש</a:t>
            </a:r>
          </a:p>
        </p:txBody>
      </p:sp>
    </p:spTree>
    <p:extLst>
      <p:ext uri="{BB962C8B-B14F-4D97-AF65-F5344CB8AC3E}">
        <p14:creationId xmlns:p14="http://schemas.microsoft.com/office/powerpoint/2010/main" val="3503040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דיאגרמה 2">
            <a:extLst>
              <a:ext uri="{FF2B5EF4-FFF2-40B4-BE49-F238E27FC236}">
                <a16:creationId xmlns:a16="http://schemas.microsoft.com/office/drawing/2014/main" id="{B435DC43-502D-CDC7-FBBC-437CDFB1A1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5292481"/>
              </p:ext>
            </p:extLst>
          </p:nvPr>
        </p:nvGraphicFramePr>
        <p:xfrm>
          <a:off x="6229719" y="56643"/>
          <a:ext cx="5840831" cy="846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טבלה 5">
            <a:extLst>
              <a:ext uri="{FF2B5EF4-FFF2-40B4-BE49-F238E27FC236}">
                <a16:creationId xmlns:a16="http://schemas.microsoft.com/office/drawing/2014/main" id="{04D77EFD-864A-4A9D-A0AB-9361A07373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518379"/>
              </p:ext>
            </p:extLst>
          </p:nvPr>
        </p:nvGraphicFramePr>
        <p:xfrm>
          <a:off x="413559" y="1226262"/>
          <a:ext cx="11364882" cy="5460298"/>
        </p:xfrm>
        <a:graphic>
          <a:graphicData uri="http://schemas.openxmlformats.org/drawingml/2006/table">
            <a:tbl>
              <a:tblPr rtl="1" firstRow="1" firstCol="1" bandRow="1">
                <a:tableStyleId>{5A111915-BE36-4E01-A7E5-04B1672EAD32}</a:tableStyleId>
              </a:tblPr>
              <a:tblGrid>
                <a:gridCol w="870706">
                  <a:extLst>
                    <a:ext uri="{9D8B030D-6E8A-4147-A177-3AD203B41FA5}">
                      <a16:colId xmlns:a16="http://schemas.microsoft.com/office/drawing/2014/main" val="3229183452"/>
                    </a:ext>
                  </a:extLst>
                </a:gridCol>
                <a:gridCol w="1499168">
                  <a:extLst>
                    <a:ext uri="{9D8B030D-6E8A-4147-A177-3AD203B41FA5}">
                      <a16:colId xmlns:a16="http://schemas.microsoft.com/office/drawing/2014/main" val="3675921882"/>
                    </a:ext>
                  </a:extLst>
                </a:gridCol>
                <a:gridCol w="1499168">
                  <a:extLst>
                    <a:ext uri="{9D8B030D-6E8A-4147-A177-3AD203B41FA5}">
                      <a16:colId xmlns:a16="http://schemas.microsoft.com/office/drawing/2014/main" val="1998517775"/>
                    </a:ext>
                  </a:extLst>
                </a:gridCol>
                <a:gridCol w="1499168">
                  <a:extLst>
                    <a:ext uri="{9D8B030D-6E8A-4147-A177-3AD203B41FA5}">
                      <a16:colId xmlns:a16="http://schemas.microsoft.com/office/drawing/2014/main" val="3918215386"/>
                    </a:ext>
                  </a:extLst>
                </a:gridCol>
                <a:gridCol w="1499168">
                  <a:extLst>
                    <a:ext uri="{9D8B030D-6E8A-4147-A177-3AD203B41FA5}">
                      <a16:colId xmlns:a16="http://schemas.microsoft.com/office/drawing/2014/main" val="1153958467"/>
                    </a:ext>
                  </a:extLst>
                </a:gridCol>
                <a:gridCol w="1499168">
                  <a:extLst>
                    <a:ext uri="{9D8B030D-6E8A-4147-A177-3AD203B41FA5}">
                      <a16:colId xmlns:a16="http://schemas.microsoft.com/office/drawing/2014/main" val="1246001275"/>
                    </a:ext>
                  </a:extLst>
                </a:gridCol>
                <a:gridCol w="1499168">
                  <a:extLst>
                    <a:ext uri="{9D8B030D-6E8A-4147-A177-3AD203B41FA5}">
                      <a16:colId xmlns:a16="http://schemas.microsoft.com/office/drawing/2014/main" val="606377515"/>
                    </a:ext>
                  </a:extLst>
                </a:gridCol>
                <a:gridCol w="1499168">
                  <a:extLst>
                    <a:ext uri="{9D8B030D-6E8A-4147-A177-3AD203B41FA5}">
                      <a16:colId xmlns:a16="http://schemas.microsoft.com/office/drawing/2014/main" val="1280407736"/>
                    </a:ext>
                  </a:extLst>
                </a:gridCol>
              </a:tblGrid>
              <a:tr h="42978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שם הפרויקט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חברה מבצעת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אומדן עלות הפרויקט (במש"ח)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סטטוס תכנוני / סטטוטורי נוכחי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לו"ז להשלמת סטטוטוריקה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לו"ז להשלמת בצוע הפרויקט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תקציב הרשאה להתחייב 2023-2025,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מש"ח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תקציב הרשאה להתחייב לשנים 2026+, מש"ח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extLst>
                  <a:ext uri="{0D108BD9-81ED-4DB2-BD59-A6C34878D82A}">
                    <a16:rowId xmlns:a16="http://schemas.microsoft.com/office/drawing/2014/main" val="393155065"/>
                  </a:ext>
                </a:extLst>
              </a:tr>
              <a:tr h="48927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מסילת הגליל העליון: קרית שמונה- כרמיאל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נת"י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18,700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מוקדם סטטוטורי – לקראת הפקדת תכנית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2023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2030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3,530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15,080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extLst>
                  <a:ext uri="{0D108BD9-81ED-4DB2-BD59-A6C34878D82A}">
                    <a16:rowId xmlns:a16="http://schemas.microsoft.com/office/drawing/2014/main" val="1582124794"/>
                  </a:ext>
                </a:extLst>
              </a:tr>
              <a:tr h="48927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מסילת הגליל: (טבריה)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 err="1">
                          <a:effectLst/>
                        </a:rPr>
                        <a:t>נת"י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17,000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תכנון ראשוני – בחינת חלופות מאקרו (השלמת תכנון ראשוני – סוף 2023)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ככל שיתקבל התקצוב במהלך 2024 צפי להשלמת תכנון סטטוטורי - 2027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2035 כתלוי בחלופת המאקרו שתיבחר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425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16,575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extLst>
                  <a:ext uri="{0D108BD9-81ED-4DB2-BD59-A6C34878D82A}">
                    <a16:rowId xmlns:a16="http://schemas.microsoft.com/office/drawing/2014/main" val="2313477565"/>
                  </a:ext>
                </a:extLst>
              </a:tr>
              <a:tr h="36695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מסילת הערבה: דימונה - אילת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נת"י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26,000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מוקדם סטטוטורי – התנעת הליך סטטוטורי </a:t>
                      </a:r>
                      <a:r>
                        <a:rPr lang="he-IL" sz="1000" dirty="0" err="1">
                          <a:effectLst/>
                        </a:rPr>
                        <a:t>בות"ל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2026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2035 כתלוי בחלופת המאקרו שתיבחר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150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25,800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extLst>
                  <a:ext uri="{0D108BD9-81ED-4DB2-BD59-A6C34878D82A}">
                    <a16:rowId xmlns:a16="http://schemas.microsoft.com/office/drawing/2014/main" val="3308626806"/>
                  </a:ext>
                </a:extLst>
              </a:tr>
              <a:tr h="28652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מסילת באר שבע דימונה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 err="1">
                          <a:effectLst/>
                        </a:rPr>
                        <a:t>נת"י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4,500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מאושרת סטטוטורית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[הושלם]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2028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1,000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3,470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extLst>
                  <a:ext uri="{0D108BD9-81ED-4DB2-BD59-A6C34878D82A}">
                    <a16:rowId xmlns:a16="http://schemas.microsoft.com/office/drawing/2014/main" val="1932459449"/>
                  </a:ext>
                </a:extLst>
              </a:tr>
              <a:tr h="42978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מנשה צפון + מנשה דרום (חריש)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נת"י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15,000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מוקדם סטטוטורי - תסקיר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2025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2031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3,435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11,565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extLst>
                  <a:ext uri="{0D108BD9-81ED-4DB2-BD59-A6C34878D82A}">
                    <a16:rowId xmlns:a16="http://schemas.microsoft.com/office/drawing/2014/main" val="1315125014"/>
                  </a:ext>
                </a:extLst>
              </a:tr>
              <a:tr h="42978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מסילות 5 ו-6 (שפיים – נתב"ג)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נת"י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25,000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מוקדם סטטוטורי – דו"ח מאקרו + 77-78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2026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2035 כתלוי בחלופת המאקרו שתיבחר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520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24,450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extLst>
                  <a:ext uri="{0D108BD9-81ED-4DB2-BD59-A6C34878D82A}">
                    <a16:rowId xmlns:a16="http://schemas.microsoft.com/office/drawing/2014/main" val="3957611432"/>
                  </a:ext>
                </a:extLst>
              </a:tr>
              <a:tr h="14326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מסילת השלום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רכבת ישראל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3,700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תכנית בתוקף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-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2028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3,700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-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extLst>
                  <a:ext uri="{0D108BD9-81ED-4DB2-BD59-A6C34878D82A}">
                    <a16:rowId xmlns:a16="http://schemas.microsoft.com/office/drawing/2014/main" val="2603833188"/>
                  </a:ext>
                </a:extLst>
              </a:tr>
              <a:tr h="28652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מסילות חיפה – תת"ל 65 א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רכבת ישראל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15,500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(מתוקצב מלא)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תכנית מאושרת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-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2032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6,500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9,000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extLst>
                  <a:ext uri="{0D108BD9-81ED-4DB2-BD59-A6C34878D82A}">
                    <a16:rowId xmlns:a16="http://schemas.microsoft.com/office/drawing/2014/main" val="4189133431"/>
                  </a:ext>
                </a:extLst>
              </a:tr>
              <a:tr h="28652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מסילות חיפה – תת"ל 65 ב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רכבת ישראל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12,000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הגשת תנאי סף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2026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2032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250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11,750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extLst>
                  <a:ext uri="{0D108BD9-81ED-4DB2-BD59-A6C34878D82A}">
                    <a16:rowId xmlns:a16="http://schemas.microsoft.com/office/drawing/2014/main" val="1838414228"/>
                  </a:ext>
                </a:extLst>
              </a:tr>
              <a:tr h="28652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עוקף לוד + פלשת שורק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רכבת ישראל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5,000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(מתוקצב מלא)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הפקדה חוזרת לפי סעיף 106 ב'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Q</a:t>
                      </a:r>
                      <a:r>
                        <a:rPr lang="he-IL" sz="1000">
                          <a:effectLst/>
                        </a:rPr>
                        <a:t>4 2023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2031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3,000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2,000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extLst>
                  <a:ext uri="{0D108BD9-81ED-4DB2-BD59-A6C34878D82A}">
                    <a16:rowId xmlns:a16="http://schemas.microsoft.com/office/drawing/2014/main" val="3544961838"/>
                  </a:ext>
                </a:extLst>
              </a:tr>
              <a:tr h="71631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מסילה מהירה לבאר שבע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רכבת ישראל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15,000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תת"ל 79 - הפקדה חוזרת לפי סעיף 106 ב'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תת"ל111 הגשת תסקיר השפעה על הסביבה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תת"ל 79 –</a:t>
                      </a:r>
                      <a:br>
                        <a:rPr lang="he-IL" sz="1000">
                          <a:effectLst/>
                        </a:rPr>
                      </a:br>
                      <a:r>
                        <a:rPr lang="he-IL" sz="1000">
                          <a:effectLst/>
                        </a:rPr>
                        <a:t> </a:t>
                      </a:r>
                      <a:r>
                        <a:rPr lang="en-US" sz="1000">
                          <a:effectLst/>
                        </a:rPr>
                        <a:t>Q</a:t>
                      </a:r>
                      <a:r>
                        <a:rPr lang="he-IL" sz="1000">
                          <a:effectLst/>
                        </a:rPr>
                        <a:t>4 2023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תת"ל 111 - </a:t>
                      </a:r>
                      <a:br>
                        <a:rPr lang="he-IL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Q</a:t>
                      </a:r>
                      <a:r>
                        <a:rPr lang="he-IL" sz="1000">
                          <a:effectLst/>
                        </a:rPr>
                        <a:t>4 2024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2033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2,000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13,000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extLst>
                  <a:ext uri="{0D108BD9-81ED-4DB2-BD59-A6C34878D82A}">
                    <a16:rowId xmlns:a16="http://schemas.microsoft.com/office/drawing/2014/main" val="1921493454"/>
                  </a:ext>
                </a:extLst>
              </a:tr>
              <a:tr h="28652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קשת 431 נען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רכבת ישראל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1,800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הפקדה חוזרת לפי סעיף 106 ב'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Q</a:t>
                      </a:r>
                      <a:r>
                        <a:rPr lang="he-IL" sz="1000">
                          <a:effectLst/>
                        </a:rPr>
                        <a:t>4 2023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2028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1,800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/>
                </a:tc>
                <a:extLst>
                  <a:ext uri="{0D108BD9-81ED-4DB2-BD59-A6C34878D82A}">
                    <a16:rowId xmlns:a16="http://schemas.microsoft.com/office/drawing/2014/main" val="738702800"/>
                  </a:ext>
                </a:extLst>
              </a:tr>
              <a:tr h="143263">
                <a:tc gridSpan="6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solidFill>
                            <a:schemeClr val="bg1"/>
                          </a:solidFill>
                          <a:effectLst/>
                        </a:rPr>
                        <a:t>סה"כ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solidFill>
                            <a:schemeClr val="bg1"/>
                          </a:solidFill>
                          <a:effectLst/>
                        </a:rPr>
                        <a:t>26,310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solidFill>
                            <a:schemeClr val="bg1"/>
                          </a:solidFill>
                          <a:effectLst/>
                        </a:rPr>
                        <a:t>132,690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701077"/>
                  </a:ext>
                </a:extLst>
              </a:tr>
              <a:tr h="143263">
                <a:tc gridSpan="6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solidFill>
                            <a:schemeClr val="bg1"/>
                          </a:solidFill>
                          <a:effectLst/>
                        </a:rPr>
                        <a:t>סה"כ תקציב תוספתי (מיליוני ₪)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solidFill>
                            <a:schemeClr val="bg1"/>
                          </a:solidFill>
                          <a:effectLst/>
                        </a:rPr>
                        <a:t>16,810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solidFill>
                            <a:schemeClr val="bg1"/>
                          </a:solidFill>
                          <a:effectLst/>
                        </a:rPr>
                        <a:t>121,690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361" marR="34361" marT="0" marB="0" anchor="ctr"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611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9305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48AD1FAA-A02E-AAAC-7220-5E3570811812}"/>
              </a:ext>
            </a:extLst>
          </p:cNvPr>
          <p:cNvSpPr txBox="1"/>
          <p:nvPr/>
        </p:nvSpPr>
        <p:spPr>
          <a:xfrm>
            <a:off x="198837" y="1233301"/>
            <a:ext cx="11794325" cy="47643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he-IL" sz="2400" dirty="0">
              <a:solidFill>
                <a:schemeClr val="bg1">
                  <a:lumMod val="50000"/>
                </a:schemeClr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e-IL" sz="28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החלטה בדבר הצורך בהובלת מטענים עד אילת</a:t>
            </a:r>
          </a:p>
          <a:p>
            <a:pPr marL="285750" indent="-285750" algn="r" rt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e-IL" sz="28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רכבת במהירות 350 קמ"ש או 250 קמ"ש</a:t>
            </a:r>
          </a:p>
          <a:p>
            <a:pPr marL="285750" indent="-285750" algn="r" rt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e-IL" sz="28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הגדרה כפרויקט לאומי</a:t>
            </a:r>
          </a:p>
          <a:p>
            <a:pPr marL="285750" lvl="0" indent="-285750" algn="r" rt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e-IL" sz="28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הקמת חברה ממשלתית למגה פרויקטים תחבורתיים</a:t>
            </a:r>
          </a:p>
          <a:p>
            <a:pPr marL="285750" lvl="0" indent="-285750" algn="r" rt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e-IL" sz="28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שיטת ביצוע ומימון: תקציבי /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PPP</a:t>
            </a:r>
            <a:r>
              <a:rPr lang="he-IL" sz="28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/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BOT</a:t>
            </a:r>
          </a:p>
          <a:p>
            <a:pPr lvl="0" algn="r" rt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</a:pPr>
            <a:endParaRPr lang="he-IL" sz="28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</p:txBody>
      </p:sp>
      <p:graphicFrame>
        <p:nvGraphicFramePr>
          <p:cNvPr id="5" name="דיאגרמה 4">
            <a:extLst>
              <a:ext uri="{FF2B5EF4-FFF2-40B4-BE49-F238E27FC236}">
                <a16:creationId xmlns:a16="http://schemas.microsoft.com/office/drawing/2014/main" id="{3A54B2B4-CCE9-2395-EEEA-4DA9F3CA36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6640932"/>
              </p:ext>
            </p:extLst>
          </p:nvPr>
        </p:nvGraphicFramePr>
        <p:xfrm>
          <a:off x="5381626" y="8204"/>
          <a:ext cx="6737634" cy="961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99063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7"/>
</p:tagLst>
</file>

<file path=ppt/theme/theme1.xml><?xml version="1.0" encoding="utf-8"?>
<a:theme xmlns:a="http://schemas.openxmlformats.org/drawingml/2006/main" name="2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25982</TotalTime>
  <Words>1062</Words>
  <Application>Microsoft Office PowerPoint</Application>
  <PresentationFormat>מסך רחב</PresentationFormat>
  <Paragraphs>314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6" baseType="lpstr">
      <vt:lpstr>Arial</vt:lpstr>
      <vt:lpstr>Calibri</vt:lpstr>
      <vt:lpstr>David</vt:lpstr>
      <vt:lpstr>Tahoma</vt:lpstr>
      <vt:lpstr>Times New Roman</vt:lpstr>
      <vt:lpstr>Wingdings</vt:lpstr>
      <vt:lpstr>2_ערכת נושא Office</vt:lpstr>
      <vt:lpstr>תכנית לחיבור ישראל    01/05/2023 ט' אייר התשפ"ג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נועם אבירם</dc:creator>
  <cp:lastModifiedBy>אביעד קיצברג</cp:lastModifiedBy>
  <cp:revision>781</cp:revision>
  <cp:lastPrinted>2023-05-01T11:32:44Z</cp:lastPrinted>
  <dcterms:created xsi:type="dcterms:W3CDTF">2021-04-08T07:18:29Z</dcterms:created>
  <dcterms:modified xsi:type="dcterms:W3CDTF">2023-05-03T14:14:20Z</dcterms:modified>
</cp:coreProperties>
</file>