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7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8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9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10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11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1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1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1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1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16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3" r:id="rId1"/>
    <p:sldMasterId id="2147483679" r:id="rId2"/>
    <p:sldMasterId id="2147483682" r:id="rId3"/>
    <p:sldMasterId id="2147483685" r:id="rId4"/>
    <p:sldMasterId id="2147483688" r:id="rId5"/>
    <p:sldMasterId id="2147483691" r:id="rId6"/>
    <p:sldMasterId id="2147483694" r:id="rId7"/>
    <p:sldMasterId id="2147483697" r:id="rId8"/>
    <p:sldMasterId id="2147483700" r:id="rId9"/>
    <p:sldMasterId id="2147483703" r:id="rId10"/>
    <p:sldMasterId id="2147483706" r:id="rId11"/>
    <p:sldMasterId id="2147483709" r:id="rId12"/>
    <p:sldMasterId id="2147483712" r:id="rId13"/>
    <p:sldMasterId id="2147483715" r:id="rId14"/>
    <p:sldMasterId id="2147483718" r:id="rId15"/>
    <p:sldMasterId id="2147483721" r:id="rId16"/>
    <p:sldMasterId id="2147483737" r:id="rId17"/>
  </p:sldMasterIdLst>
  <p:notesMasterIdLst>
    <p:notesMasterId r:id="rId57"/>
  </p:notesMasterIdLst>
  <p:handoutMasterIdLst>
    <p:handoutMasterId r:id="rId58"/>
  </p:handoutMasterIdLst>
  <p:sldIdLst>
    <p:sldId id="1012" r:id="rId18"/>
    <p:sldId id="1291" r:id="rId19"/>
    <p:sldId id="1642" r:id="rId20"/>
    <p:sldId id="1643" r:id="rId21"/>
    <p:sldId id="1019" r:id="rId22"/>
    <p:sldId id="1644" r:id="rId23"/>
    <p:sldId id="1645" r:id="rId24"/>
    <p:sldId id="1650" r:id="rId25"/>
    <p:sldId id="1651" r:id="rId26"/>
    <p:sldId id="1652" r:id="rId27"/>
    <p:sldId id="1653" r:id="rId28"/>
    <p:sldId id="1025" r:id="rId29"/>
    <p:sldId id="1654" r:id="rId30"/>
    <p:sldId id="1655" r:id="rId31"/>
    <p:sldId id="1658" r:id="rId32"/>
    <p:sldId id="1656" r:id="rId33"/>
    <p:sldId id="1657" r:id="rId34"/>
    <p:sldId id="1036" r:id="rId35"/>
    <p:sldId id="1659" r:id="rId36"/>
    <p:sldId id="1660" r:id="rId37"/>
    <p:sldId id="1041" r:id="rId38"/>
    <p:sldId id="1661" r:id="rId39"/>
    <p:sldId id="1662" r:id="rId40"/>
    <p:sldId id="1663" r:id="rId41"/>
    <p:sldId id="1664" r:id="rId42"/>
    <p:sldId id="1665" r:id="rId43"/>
    <p:sldId id="1666" r:id="rId44"/>
    <p:sldId id="1667" r:id="rId45"/>
    <p:sldId id="1668" r:id="rId46"/>
    <p:sldId id="1043" r:id="rId47"/>
    <p:sldId id="1669" r:id="rId48"/>
    <p:sldId id="1670" r:id="rId49"/>
    <p:sldId id="1672" r:id="rId50"/>
    <p:sldId id="1673" r:id="rId51"/>
    <p:sldId id="1676" r:id="rId52"/>
    <p:sldId id="1677" r:id="rId53"/>
    <p:sldId id="1678" r:id="rId54"/>
    <p:sldId id="1679" r:id="rId55"/>
    <p:sldId id="1680" r:id="rId56"/>
  </p:sldIdLst>
  <p:sldSz cx="12192000" cy="6858000"/>
  <p:notesSz cx="6797675" cy="9928225"/>
  <p:defaultTextStyle>
    <a:defPPr>
      <a:defRPr lang="he-IL"/>
    </a:defPPr>
    <a:lvl1pPr marL="0" algn="r" defTabSz="914128" rtl="1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059" algn="r" defTabSz="914128" rtl="1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128" algn="r" defTabSz="914128" rtl="1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192" algn="r" defTabSz="914128" rtl="1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256" algn="r" defTabSz="914128" rtl="1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326" algn="r" defTabSz="914128" rtl="1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382" algn="r" defTabSz="914128" rtl="1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440" algn="r" defTabSz="914128" rtl="1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6499" algn="r" defTabSz="914128" rtl="1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777" autoAdjust="0"/>
    <p:restoredTop sz="98269" autoAdjust="0"/>
  </p:normalViewPr>
  <p:slideViewPr>
    <p:cSldViewPr snapToGrid="0" showGuides="1">
      <p:cViewPr varScale="1">
        <p:scale>
          <a:sx n="111" d="100"/>
          <a:sy n="111" d="100"/>
        </p:scale>
        <p:origin x="750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402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slide" Target="slides/slide30.xml"/><Relationship Id="rId50" Type="http://schemas.openxmlformats.org/officeDocument/2006/relationships/slide" Target="slides/slide33.xml"/><Relationship Id="rId55" Type="http://schemas.openxmlformats.org/officeDocument/2006/relationships/slide" Target="slides/slide38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slide" Target="slides/slide24.xml"/><Relationship Id="rId54" Type="http://schemas.openxmlformats.org/officeDocument/2006/relationships/slide" Target="slides/slide37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slide" Target="slides/slide28.xml"/><Relationship Id="rId53" Type="http://schemas.openxmlformats.org/officeDocument/2006/relationships/slide" Target="slides/slide36.xml"/><Relationship Id="rId58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slide" Target="slides/slide32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slide" Target="slides/slide27.xml"/><Relationship Id="rId52" Type="http://schemas.openxmlformats.org/officeDocument/2006/relationships/slide" Target="slides/slide35.xml"/><Relationship Id="rId6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slide" Target="slides/slide31.xml"/><Relationship Id="rId56" Type="http://schemas.openxmlformats.org/officeDocument/2006/relationships/slide" Target="slides/slide39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slide" Target="slides/slide29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381" y="2"/>
            <a:ext cx="2945295" cy="496180"/>
          </a:xfrm>
          <a:prstGeom prst="rect">
            <a:avLst/>
          </a:prstGeom>
        </p:spPr>
        <p:txBody>
          <a:bodyPr vert="horz" lIns="91720" tIns="45860" rIns="91720" bIns="4586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094" y="2"/>
            <a:ext cx="2946389" cy="496180"/>
          </a:xfrm>
          <a:prstGeom prst="rect">
            <a:avLst/>
          </a:prstGeom>
        </p:spPr>
        <p:txBody>
          <a:bodyPr vert="horz" lIns="91720" tIns="45860" rIns="91720" bIns="45860" rtlCol="1"/>
          <a:lstStyle>
            <a:lvl1pPr algn="l">
              <a:defRPr sz="1200"/>
            </a:lvl1pPr>
          </a:lstStyle>
          <a:p>
            <a:fld id="{7322F47C-444D-44C1-BEF3-C8E65DD3ABDD}" type="datetimeFigureOut">
              <a:rPr lang="he-IL" smtClean="0"/>
              <a:t>י"ט/אלול/תשפ"ד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2381" y="9429730"/>
            <a:ext cx="2945295" cy="496180"/>
          </a:xfrm>
          <a:prstGeom prst="rect">
            <a:avLst/>
          </a:prstGeom>
        </p:spPr>
        <p:txBody>
          <a:bodyPr vert="horz" lIns="91720" tIns="45860" rIns="91720" bIns="4586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094" y="9429730"/>
            <a:ext cx="2946389" cy="496180"/>
          </a:xfrm>
          <a:prstGeom prst="rect">
            <a:avLst/>
          </a:prstGeom>
        </p:spPr>
        <p:txBody>
          <a:bodyPr vert="horz" lIns="91720" tIns="45860" rIns="91720" bIns="45860" rtlCol="1" anchor="b"/>
          <a:lstStyle>
            <a:lvl1pPr algn="l">
              <a:defRPr sz="1200"/>
            </a:lvl1pPr>
          </a:lstStyle>
          <a:p>
            <a:fld id="{15638094-B83C-4077-8846-9706072A7B2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9674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7" y="2"/>
            <a:ext cx="2945658" cy="496412"/>
          </a:xfrm>
          <a:prstGeom prst="rect">
            <a:avLst/>
          </a:prstGeom>
        </p:spPr>
        <p:txBody>
          <a:bodyPr vert="horz" lIns="91720" tIns="45860" rIns="91720" bIns="4586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5" y="2"/>
            <a:ext cx="2945658" cy="496412"/>
          </a:xfrm>
          <a:prstGeom prst="rect">
            <a:avLst/>
          </a:prstGeom>
        </p:spPr>
        <p:txBody>
          <a:bodyPr vert="horz" lIns="91720" tIns="45860" rIns="91720" bIns="45860" rtlCol="1"/>
          <a:lstStyle>
            <a:lvl1pPr algn="l">
              <a:defRPr sz="1200"/>
            </a:lvl1pPr>
          </a:lstStyle>
          <a:p>
            <a:fld id="{531F6C93-1508-4E0D-9D06-AB76C8319179}" type="datetimeFigureOut">
              <a:rPr lang="he-IL" smtClean="0"/>
              <a:t>י"ט/אלול/תשפ"ד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2950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0" tIns="45860" rIns="91720" bIns="4586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9" y="4715909"/>
            <a:ext cx="5438140" cy="4467702"/>
          </a:xfrm>
          <a:prstGeom prst="rect">
            <a:avLst/>
          </a:prstGeom>
        </p:spPr>
        <p:txBody>
          <a:bodyPr vert="horz" lIns="91720" tIns="45860" rIns="91720" bIns="4586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2017" y="9430094"/>
            <a:ext cx="2945658" cy="496412"/>
          </a:xfrm>
          <a:prstGeom prst="rect">
            <a:avLst/>
          </a:prstGeom>
        </p:spPr>
        <p:txBody>
          <a:bodyPr vert="horz" lIns="91720" tIns="45860" rIns="91720" bIns="4586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5" y="9430094"/>
            <a:ext cx="2945658" cy="496412"/>
          </a:xfrm>
          <a:prstGeom prst="rect">
            <a:avLst/>
          </a:prstGeom>
        </p:spPr>
        <p:txBody>
          <a:bodyPr vert="horz" lIns="91720" tIns="45860" rIns="91720" bIns="45860" rtlCol="1" anchor="b"/>
          <a:lstStyle>
            <a:lvl1pPr algn="l">
              <a:defRPr sz="1200"/>
            </a:lvl1pPr>
          </a:lstStyle>
          <a:p>
            <a:fld id="{FD80F063-2092-40C5-A414-C66F25C88B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3671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128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9" algn="r" defTabSz="914128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28" algn="r" defTabSz="914128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92" algn="r" defTabSz="914128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56" algn="r" defTabSz="914128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326" algn="r" defTabSz="914128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82" algn="r" defTabSz="914128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440" algn="r" defTabSz="914128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99" algn="r" defTabSz="914128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88900" y="742950"/>
            <a:ext cx="6619875" cy="3724275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128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80F063-2092-40C5-A414-C66F25C88BFE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128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0974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88900" y="742950"/>
            <a:ext cx="6619875" cy="3724275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128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80F063-2092-40C5-A414-C66F25C88BFE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128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677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88900" y="742950"/>
            <a:ext cx="6619875" cy="3724275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128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80F063-2092-40C5-A414-C66F25C88BFE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128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462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88900" y="742950"/>
            <a:ext cx="6619875" cy="3724275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128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80F063-2092-40C5-A414-C66F25C88BFE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128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290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88900" y="742950"/>
            <a:ext cx="6619875" cy="3724275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128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80F063-2092-40C5-A414-C66F25C88BFE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128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095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88900" y="742950"/>
            <a:ext cx="6619875" cy="3724275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128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80F063-2092-40C5-A414-C66F25C88BFE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128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649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88900" y="742950"/>
            <a:ext cx="6619875" cy="3724275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128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80F063-2092-40C5-A414-C66F25C88BFE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128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197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88900" y="742950"/>
            <a:ext cx="6619875" cy="3724275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128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80F063-2092-40C5-A414-C66F25C88BFE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128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475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88900" y="742950"/>
            <a:ext cx="6619875" cy="3724275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128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80F063-2092-40C5-A414-C66F25C88BFE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128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356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88900" y="742950"/>
            <a:ext cx="6619875" cy="3724275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128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80F063-2092-40C5-A414-C66F25C88BFE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128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16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79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089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8850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6784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0516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5937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117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8457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85919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3208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150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14887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255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47608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45894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67854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831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5641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67105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69527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75943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462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02474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33498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2220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5884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0" y="2130436"/>
            <a:ext cx="103632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E56A-B262-4A6F-B217-5CA2AC09C02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י"ט/אלול/תשפ"ד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8B38-1DDE-4B15-BDA9-A3E04FA586B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7132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E56A-B262-4A6F-B217-5CA2AC09C02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י"ט/אלול/תשפ"ד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8B38-1DDE-4B15-BDA9-A3E04FA586B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6353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r">
              <a:defRPr sz="53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5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4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7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2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84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41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98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E56A-B262-4A6F-B217-5CA2AC09C02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י"ט/אלול/תשפ"ד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8B38-1DDE-4B15-BDA9-A3E04FA586B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0118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200153"/>
            <a:ext cx="5384800" cy="339407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0" y="1200153"/>
            <a:ext cx="5384800" cy="339407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E56A-B262-4A6F-B217-5CA2AC09C02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י"ט/אלול/תשפ"ד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8B38-1DDE-4B15-BDA9-A3E04FA586B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1003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700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00" b="1"/>
            </a:lvl4pPr>
            <a:lvl5pPr marL="2438278" indent="0">
              <a:buNone/>
              <a:defRPr sz="2100" b="1"/>
            </a:lvl5pPr>
            <a:lvl6pPr marL="3047848" indent="0">
              <a:buNone/>
              <a:defRPr sz="2100" b="1"/>
            </a:lvl6pPr>
            <a:lvl7pPr marL="3657418" indent="0">
              <a:buNone/>
              <a:defRPr sz="2100" b="1"/>
            </a:lvl7pPr>
            <a:lvl8pPr marL="4266987" indent="0">
              <a:buNone/>
              <a:defRPr sz="2100" b="1"/>
            </a:lvl8pPr>
            <a:lvl9pPr marL="4876557" indent="0">
              <a:buNone/>
              <a:defRPr sz="21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93376" y="1535117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700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00" b="1"/>
            </a:lvl4pPr>
            <a:lvl5pPr marL="2438278" indent="0">
              <a:buNone/>
              <a:defRPr sz="2100" b="1"/>
            </a:lvl5pPr>
            <a:lvl6pPr marL="3047848" indent="0">
              <a:buNone/>
              <a:defRPr sz="2100" b="1"/>
            </a:lvl6pPr>
            <a:lvl7pPr marL="3657418" indent="0">
              <a:buNone/>
              <a:defRPr sz="2100" b="1"/>
            </a:lvl7pPr>
            <a:lvl8pPr marL="4266987" indent="0">
              <a:buNone/>
              <a:defRPr sz="2100" b="1"/>
            </a:lvl8pPr>
            <a:lvl9pPr marL="4876557" indent="0">
              <a:buNone/>
              <a:defRPr sz="21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E56A-B262-4A6F-B217-5CA2AC09C02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י"ט/אלול/תשפ"ד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8B38-1DDE-4B15-BDA9-A3E04FA586B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4972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E56A-B262-4A6F-B217-5CA2AC09C02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י"ט/אלול/תשפ"ד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8B38-1DDE-4B15-BDA9-A3E04FA586B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7056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E56A-B262-4A6F-B217-5CA2AC09C02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י"ט/אלול/תשפ"ד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8B38-1DDE-4B15-BDA9-A3E04FA586B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55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44786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r">
              <a:defRPr sz="27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570" indent="0">
              <a:buNone/>
              <a:defRPr sz="1600"/>
            </a:lvl2pPr>
            <a:lvl3pPr marL="1219140" indent="0">
              <a:buNone/>
              <a:defRPr sz="1300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E56A-B262-4A6F-B217-5CA2AC09C02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י"ט/אלול/תשפ"ד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8B38-1DDE-4B15-BDA9-A3E04FA586B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3106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89717" y="4800609"/>
            <a:ext cx="7315200" cy="566739"/>
          </a:xfrm>
        </p:spPr>
        <p:txBody>
          <a:bodyPr anchor="b"/>
          <a:lstStyle>
            <a:lvl1pPr algn="r">
              <a:defRPr sz="27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570" indent="0">
              <a:buNone/>
              <a:defRPr sz="3700"/>
            </a:lvl2pPr>
            <a:lvl3pPr marL="1219140" indent="0">
              <a:buNone/>
              <a:defRPr sz="3200"/>
            </a:lvl3pPr>
            <a:lvl4pPr marL="1828709" indent="0">
              <a:buNone/>
              <a:defRPr sz="2700"/>
            </a:lvl4pPr>
            <a:lvl5pPr marL="2438278" indent="0">
              <a:buNone/>
              <a:defRPr sz="2700"/>
            </a:lvl5pPr>
            <a:lvl6pPr marL="3047848" indent="0">
              <a:buNone/>
              <a:defRPr sz="2700"/>
            </a:lvl6pPr>
            <a:lvl7pPr marL="3657418" indent="0">
              <a:buNone/>
              <a:defRPr sz="2700"/>
            </a:lvl7pPr>
            <a:lvl8pPr marL="4266987" indent="0">
              <a:buNone/>
              <a:defRPr sz="2700"/>
            </a:lvl8pPr>
            <a:lvl9pPr marL="4876557" indent="0">
              <a:buNone/>
              <a:defRPr sz="27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89717" y="5367347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570" indent="0">
              <a:buNone/>
              <a:defRPr sz="1600"/>
            </a:lvl2pPr>
            <a:lvl3pPr marL="1219140" indent="0">
              <a:buNone/>
              <a:defRPr sz="1300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E56A-B262-4A6F-B217-5CA2AC09C02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י"ט/אלול/תשפ"ד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8B38-1DDE-4B15-BDA9-A3E04FA586B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6095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E56A-B262-4A6F-B217-5CA2AC09C02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י"ט/אלול/תשפ"ד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8B38-1DDE-4B15-BDA9-A3E04FA586B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5181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206374"/>
            <a:ext cx="2743200" cy="4387851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206374"/>
            <a:ext cx="8026400" cy="4387851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E56A-B262-4A6F-B217-5CA2AC09C02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י"ט/אלול/תשפ"ד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8B38-1DDE-4B15-BDA9-A3E04FA586B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785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608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3849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39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2726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3735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1527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theme" Target="../theme/theme10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3.jpg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1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3.jpg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theme" Target="../theme/theme12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3.jpg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theme" Target="../theme/theme1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3.jpg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theme" Target="../theme/theme1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3.jpg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theme" Target="../theme/theme1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3.jpg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theme" Target="../theme/theme1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3.jpg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theme" Target="../theme/theme17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image" Target="../media/image3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jp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17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xStyles>
    <p:titleStyle>
      <a:lvl1pPr algn="ctr" defTabSz="595106" rtl="1" eaLnBrk="1" latinLnBrk="0" hangingPunct="1">
        <a:spcBef>
          <a:spcPct val="0"/>
        </a:spcBef>
        <a:buNone/>
        <a:defRPr sz="52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71949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3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967090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7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562226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2008554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1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603686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3273225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868378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4463499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5058646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5106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233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85398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80519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5664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7079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6593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61065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36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</p:sldLayoutIdLst>
  <p:txStyles>
    <p:titleStyle>
      <a:lvl1pPr algn="ctr" defTabSz="595106" rtl="1" eaLnBrk="1" latinLnBrk="0" hangingPunct="1">
        <a:spcBef>
          <a:spcPct val="0"/>
        </a:spcBef>
        <a:buNone/>
        <a:defRPr sz="52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71949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3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967090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7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562226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2008554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1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603686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3273225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868378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4463499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5058646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5106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233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85398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80519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5664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7079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6593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61065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1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</p:sldLayoutIdLst>
  <p:txStyles>
    <p:titleStyle>
      <a:lvl1pPr algn="ctr" defTabSz="595106" rtl="1" eaLnBrk="1" latinLnBrk="0" hangingPunct="1">
        <a:spcBef>
          <a:spcPct val="0"/>
        </a:spcBef>
        <a:buNone/>
        <a:defRPr sz="52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71949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3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967090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7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562226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2008554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1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603686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3273225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868378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4463499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5058646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5106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233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85398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80519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5664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7079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6593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61065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637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</p:sldLayoutIdLst>
  <p:txStyles>
    <p:titleStyle>
      <a:lvl1pPr algn="ctr" defTabSz="595106" rtl="1" eaLnBrk="1" latinLnBrk="0" hangingPunct="1">
        <a:spcBef>
          <a:spcPct val="0"/>
        </a:spcBef>
        <a:buNone/>
        <a:defRPr sz="52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71949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3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967090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7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562226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2008554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1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603686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3273225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868378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4463499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5058646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5106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233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85398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80519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5664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7079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6593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61065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416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</p:sldLayoutIdLst>
  <p:txStyles>
    <p:titleStyle>
      <a:lvl1pPr algn="ctr" defTabSz="595106" rtl="1" eaLnBrk="1" latinLnBrk="0" hangingPunct="1">
        <a:spcBef>
          <a:spcPct val="0"/>
        </a:spcBef>
        <a:buNone/>
        <a:defRPr sz="52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71949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3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967090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7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562226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2008554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1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603686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3273225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868378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4463499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5058646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5106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233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85398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80519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5664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7079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6593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61065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57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xStyles>
    <p:titleStyle>
      <a:lvl1pPr algn="ctr" defTabSz="595106" rtl="1" eaLnBrk="1" latinLnBrk="0" hangingPunct="1">
        <a:spcBef>
          <a:spcPct val="0"/>
        </a:spcBef>
        <a:buNone/>
        <a:defRPr sz="52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71949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3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967090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7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562226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2008554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1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603686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3273225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868378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4463499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5058646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5106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233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85398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80519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5664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7079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6593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61065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07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</p:sldLayoutIdLst>
  <p:txStyles>
    <p:titleStyle>
      <a:lvl1pPr algn="ctr" defTabSz="595106" rtl="1" eaLnBrk="1" latinLnBrk="0" hangingPunct="1">
        <a:spcBef>
          <a:spcPct val="0"/>
        </a:spcBef>
        <a:buNone/>
        <a:defRPr sz="52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71949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3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967090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7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562226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2008554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1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603686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3273225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868378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4463499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5058646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5106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233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85398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80519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5664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7079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6593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61065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770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txStyles>
    <p:titleStyle>
      <a:lvl1pPr algn="ctr" defTabSz="595106" rtl="1" eaLnBrk="1" latinLnBrk="0" hangingPunct="1">
        <a:spcBef>
          <a:spcPct val="0"/>
        </a:spcBef>
        <a:buNone/>
        <a:defRPr sz="52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71949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3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967090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7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562226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2008554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1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603686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3273225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868378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4463499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5058646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5106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233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85398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80519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5664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7079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6593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61065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121914" tIns="60957" rIns="121914" bIns="60957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121914" tIns="60957" rIns="121914" bIns="60957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0" y="6356360"/>
            <a:ext cx="2844800" cy="365125"/>
          </a:xfrm>
          <a:prstGeom prst="rect">
            <a:avLst/>
          </a:prstGeom>
        </p:spPr>
        <p:txBody>
          <a:bodyPr vert="horz" lIns="121914" tIns="60957" rIns="121914" bIns="60957" rtlCol="1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40"/>
            <a:fld id="{435CE56A-B262-4A6F-B217-5CA2AC09C02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1219140"/>
              <a:t>י"ט/אלול/תשפ"ד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0" y="6356360"/>
            <a:ext cx="3860800" cy="365125"/>
          </a:xfrm>
          <a:prstGeom prst="rect">
            <a:avLst/>
          </a:prstGeom>
        </p:spPr>
        <p:txBody>
          <a:bodyPr vert="horz" lIns="121914" tIns="60957" rIns="121914" bIns="60957" rtlCol="1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4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0" y="6356360"/>
            <a:ext cx="2844800" cy="365125"/>
          </a:xfrm>
          <a:prstGeom prst="rect">
            <a:avLst/>
          </a:prstGeom>
        </p:spPr>
        <p:txBody>
          <a:bodyPr vert="horz" lIns="121914" tIns="60957" rIns="121914" bIns="60957" rtlCol="1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40"/>
            <a:fld id="{37F78B38-1DDE-4B15-BDA9-A3E04FA586B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121914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892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36" r:id="rId12"/>
  </p:sldLayoutIdLst>
  <p:txStyles>
    <p:titleStyle>
      <a:lvl1pPr algn="ctr" defTabSz="1219140" rtl="1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8" indent="-457178" algn="r" defTabSz="1219140" rtl="1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50" indent="-380981" algn="r" defTabSz="1219140" rtl="1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25" indent="-304784" algn="r" defTabSz="121914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493" indent="-304784" algn="r" defTabSz="1219140" rtl="1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062" indent="-304784" algn="r" defTabSz="1219140" rtl="1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632" indent="-304784" algn="r" defTabSz="1219140" rtl="1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r" defTabSz="1219140" rtl="1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r" defTabSz="1219140" rtl="1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r" defTabSz="1219140" rtl="1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121914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r" defTabSz="121914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r" defTabSz="121914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r" defTabSz="121914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r" defTabSz="121914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r" defTabSz="121914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r" defTabSz="121914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r" defTabSz="121914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r" defTabSz="121914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95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ctr" defTabSz="595106" rtl="1" eaLnBrk="1" latinLnBrk="0" hangingPunct="1">
        <a:spcBef>
          <a:spcPct val="0"/>
        </a:spcBef>
        <a:buNone/>
        <a:defRPr sz="52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71949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3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967090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7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562226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2008554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1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603686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3273225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868378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4463499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5058646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5106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233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85398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80519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5664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7079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6593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61065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51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xStyles>
    <p:titleStyle>
      <a:lvl1pPr algn="ctr" defTabSz="595106" rtl="1" eaLnBrk="1" latinLnBrk="0" hangingPunct="1">
        <a:spcBef>
          <a:spcPct val="0"/>
        </a:spcBef>
        <a:buNone/>
        <a:defRPr sz="52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71949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3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967090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7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562226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2008554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1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603686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3273225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868378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4463499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5058646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5106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233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85398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80519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5664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7079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6593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61065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419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txStyles>
    <p:titleStyle>
      <a:lvl1pPr algn="ctr" defTabSz="595106" rtl="1" eaLnBrk="1" latinLnBrk="0" hangingPunct="1">
        <a:spcBef>
          <a:spcPct val="0"/>
        </a:spcBef>
        <a:buNone/>
        <a:defRPr sz="52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71949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3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967090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7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562226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2008554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1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603686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3273225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868378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4463499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5058646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5106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233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85398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80519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5664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7079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6593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61065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06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txStyles>
    <p:titleStyle>
      <a:lvl1pPr algn="ctr" defTabSz="595106" rtl="1" eaLnBrk="1" latinLnBrk="0" hangingPunct="1">
        <a:spcBef>
          <a:spcPct val="0"/>
        </a:spcBef>
        <a:buNone/>
        <a:defRPr sz="52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71949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3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967090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7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562226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2008554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1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603686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3273225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868378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4463499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5058646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5106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233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85398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80519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5664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7079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6593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61065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9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txStyles>
    <p:titleStyle>
      <a:lvl1pPr algn="ctr" defTabSz="595106" rtl="1" eaLnBrk="1" latinLnBrk="0" hangingPunct="1">
        <a:spcBef>
          <a:spcPct val="0"/>
        </a:spcBef>
        <a:buNone/>
        <a:defRPr sz="52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71949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3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967090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7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562226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2008554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1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603686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3273225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868378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4463499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5058646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5106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233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85398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80519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5664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7079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6593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61065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11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</p:sldLayoutIdLst>
  <p:txStyles>
    <p:titleStyle>
      <a:lvl1pPr algn="ctr" defTabSz="595106" rtl="1" eaLnBrk="1" latinLnBrk="0" hangingPunct="1">
        <a:spcBef>
          <a:spcPct val="0"/>
        </a:spcBef>
        <a:buNone/>
        <a:defRPr sz="52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71949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3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967090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7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562226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2008554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1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603686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3273225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868378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4463499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5058646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5106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233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85398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80519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5664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7079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6593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61065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9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</p:sldLayoutIdLst>
  <p:txStyles>
    <p:titleStyle>
      <a:lvl1pPr algn="ctr" defTabSz="595106" rtl="1" eaLnBrk="1" latinLnBrk="0" hangingPunct="1">
        <a:spcBef>
          <a:spcPct val="0"/>
        </a:spcBef>
        <a:buNone/>
        <a:defRPr sz="52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71949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3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967090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7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562226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2008554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1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603686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3273225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868378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4463499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5058646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5106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233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85398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80519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5664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7079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6593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61065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38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</p:sldLayoutIdLst>
  <p:txStyles>
    <p:titleStyle>
      <a:lvl1pPr algn="ctr" defTabSz="595106" rtl="1" eaLnBrk="1" latinLnBrk="0" hangingPunct="1">
        <a:spcBef>
          <a:spcPct val="0"/>
        </a:spcBef>
        <a:buNone/>
        <a:defRPr sz="52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71949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3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967090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7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562226" indent="-371949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2008554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21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603686" indent="-22323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3273225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868378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4463499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5058646" indent="-297547" algn="r" defTabSz="595106" rtl="1" eaLnBrk="1" latinLnBrk="0" hangingPunct="1">
        <a:spcBef>
          <a:spcPct val="20000"/>
        </a:spcBef>
        <a:spcAft>
          <a:spcPts val="784"/>
        </a:spcAft>
        <a:buClr>
          <a:schemeClr val="accent1"/>
        </a:buClr>
        <a:buSzPct val="115000"/>
        <a:buFont typeface="Arial"/>
        <a:buChar char="•"/>
        <a:defRPr sz="19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5106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233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85398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80519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5664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7079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65932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61065" algn="r" defTabSz="595106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287083" y="2506173"/>
            <a:ext cx="2924769" cy="1600402"/>
          </a:xfrm>
          <a:prstGeom prst="rect">
            <a:avLst/>
          </a:prstGeom>
          <a:noFill/>
        </p:spPr>
        <p:txBody>
          <a:bodyPr wrap="none" lIns="121885" tIns="60942" rIns="121885" bIns="60942" rtlCol="1">
            <a:spAutoFit/>
          </a:bodyPr>
          <a:lstStyle/>
          <a:p>
            <a:pPr marL="0" marR="0" lvl="0" indent="0" algn="r" defTabSz="914173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9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רמלה</a:t>
            </a:r>
            <a:endParaRPr kumimoji="0" lang="he-IL" sz="9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35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318645"/>
              </p:ext>
            </p:extLst>
          </p:nvPr>
        </p:nvGraphicFramePr>
        <p:xfrm>
          <a:off x="3381140" y="1162793"/>
          <a:ext cx="6004400" cy="515622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91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0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0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51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33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61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03739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137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לוד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14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16/02/2022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3164554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16/02/2022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14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22/02/2022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3166872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22/02/2022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46214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275/22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10/04/2022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3177476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10/04/2022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46214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276/22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10/04/2022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3177477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10/04/2022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396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380/22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26/05/2022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3187500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26/05/2022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396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381/22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26/05/2022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3187502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26/05/2022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396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408/22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07/06/2022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3189816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07/06/2022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6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450/22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15/06/2022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3191743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15/06/2022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451/22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15/06/2022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3191757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15/06/2022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774461"/>
                  </a:ext>
                </a:extLst>
              </a:tr>
              <a:tr h="396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620/22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3204392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63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056633"/>
              </p:ext>
            </p:extLst>
          </p:nvPr>
        </p:nvGraphicFramePr>
        <p:xfrm>
          <a:off x="3381139" y="1157540"/>
          <a:ext cx="6341553" cy="5134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2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37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33256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932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לוד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621/22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3204393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622/22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3204403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623/22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3204405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624/22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3204420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669/22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3205050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736/22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3207187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05/01/2023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3234312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05/01/2023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05/01/2023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3234320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05/01/2023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10/01/2023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3234999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10/01/2023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77446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44858" y="6387946"/>
            <a:ext cx="4114801" cy="338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1906" tIns="60953" rIns="121906" bIns="60953" rtlCol="1">
            <a:spAutoFit/>
          </a:bodyPr>
          <a:lstStyle/>
          <a:p>
            <a:pPr defTabSz="1219050"/>
            <a:r>
              <a:rPr lang="he-IL" sz="1400" b="1" dirty="0">
                <a:solidFill>
                  <a:prstClr val="black"/>
                </a:solidFill>
              </a:rPr>
              <a:t>סה"כ צווים </a:t>
            </a:r>
            <a:r>
              <a:rPr lang="he-IL" sz="1400" b="1" dirty="0" smtClean="0">
                <a:solidFill>
                  <a:prstClr val="black"/>
                </a:solidFill>
              </a:rPr>
              <a:t>שבוצעו בלוד: 56</a:t>
            </a:r>
            <a:endParaRPr lang="he-IL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99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93967" y="2506173"/>
            <a:ext cx="1769004" cy="1600402"/>
          </a:xfrm>
          <a:prstGeom prst="rect">
            <a:avLst/>
          </a:prstGeom>
          <a:noFill/>
        </p:spPr>
        <p:txBody>
          <a:bodyPr wrap="none" lIns="121885" tIns="60942" rIns="121885" bIns="60942" rtlCol="1">
            <a:spAutoFit/>
          </a:bodyPr>
          <a:lstStyle/>
          <a:p>
            <a:pPr marL="0" marR="0" lvl="0" indent="0" algn="r" defTabSz="914173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9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עכו</a:t>
            </a:r>
            <a:endParaRPr kumimoji="0" lang="he-IL" sz="9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89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66025"/>
              </p:ext>
            </p:extLst>
          </p:nvPr>
        </p:nvGraphicFramePr>
        <p:xfrm>
          <a:off x="3381139" y="1157540"/>
          <a:ext cx="6341553" cy="4702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2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37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33256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932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עכו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1136/21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3150612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הוצלפ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עכו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1157/21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3151122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הוצלפ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עכו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525/21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20/06/2021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3113163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20/06/2021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פלישה טרייה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עכו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604/22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28/07/2022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3202769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28/07/2022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פלישה טרייה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עכו-חאן שוני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694/22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3205558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פלישה טרייה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עכו שוני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742/22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פלישה טרייה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עכו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19/02/2023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3245222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19/02/2023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עכו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02/03/2023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3248489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02/03/2023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עכו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83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512192"/>
              </p:ext>
            </p:extLst>
          </p:nvPr>
        </p:nvGraphicFramePr>
        <p:xfrm>
          <a:off x="3381139" y="1640616"/>
          <a:ext cx="6341553" cy="3406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2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37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33256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932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עכו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364/22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23/05/2022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3186808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23/05/2022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עכו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365/22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23/05/2022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3186811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23/05/2022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עכו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415/22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09/06/2022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3190455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09/06/2022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עכו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384/23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11/05/2023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3262436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11/05/2023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עכו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385/23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11/05/2023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3262446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11/05/2023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עכו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44858" y="6387946"/>
            <a:ext cx="4114801" cy="338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1906" tIns="60953" rIns="121906" bIns="60953" rtlCol="1">
            <a:spAutoFit/>
          </a:bodyPr>
          <a:lstStyle/>
          <a:p>
            <a:pPr defTabSz="1219050"/>
            <a:r>
              <a:rPr lang="he-IL" sz="1400" b="1" dirty="0">
                <a:solidFill>
                  <a:prstClr val="black"/>
                </a:solidFill>
              </a:rPr>
              <a:t>סה"כ צווים </a:t>
            </a:r>
            <a:r>
              <a:rPr lang="he-IL" sz="1400" b="1" dirty="0" smtClean="0">
                <a:solidFill>
                  <a:prstClr val="black"/>
                </a:solidFill>
              </a:rPr>
              <a:t>שבוצעו בעכו:   13</a:t>
            </a:r>
            <a:endParaRPr lang="he-IL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16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56431" y="2510432"/>
            <a:ext cx="2700349" cy="1600402"/>
          </a:xfrm>
          <a:prstGeom prst="rect">
            <a:avLst/>
          </a:prstGeom>
          <a:noFill/>
        </p:spPr>
        <p:txBody>
          <a:bodyPr wrap="none" lIns="121885" tIns="60942" rIns="121885" bIns="60942" rtlCol="1">
            <a:spAutoFit/>
          </a:bodyPr>
          <a:lstStyle/>
          <a:p>
            <a:pPr marL="0" marR="0" lvl="0" indent="0" algn="r" defTabSz="914173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9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חיפה</a:t>
            </a:r>
            <a:endParaRPr kumimoji="0" lang="he-IL" sz="9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716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448981"/>
              </p:ext>
            </p:extLst>
          </p:nvPr>
        </p:nvGraphicFramePr>
        <p:xfrm>
          <a:off x="3381139" y="1959794"/>
          <a:ext cx="6341553" cy="3406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2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37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33256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932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חיפה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07/03/2021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3092627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07/03/2021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הוצלפ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חיפה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241/21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18/03/2021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3094797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18/03/2021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הוצלפ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חיפה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kumimoji="0" lang="he-IL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1010/23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19/09/2023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3287295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19/09/2023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הוצלפ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חיפה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kumimoji="0" lang="he-IL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605/22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פלישה טרייה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חיפה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kumimoji="0" lang="he-IL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978/24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09/09/24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חיפה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kumimoji="0" lang="he-IL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85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826373"/>
              </p:ext>
            </p:extLst>
          </p:nvPr>
        </p:nvGraphicFramePr>
        <p:xfrm>
          <a:off x="3381139" y="1157540"/>
          <a:ext cx="6341553" cy="4702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2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37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33256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932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עכו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21/04/2021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3100758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21/04/2021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חיפה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638/21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20/07/2021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3119488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20/07/2021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חיפה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15/03/2022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3172105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15/03/2022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חיפה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15/03/2022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3172135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15/03/2022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חיפה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479/22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27/06/2022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3194993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27/06/2022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חיפה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658/22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3204964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חיפה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576/23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3273468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חיפה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578/23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3273483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חיפה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44858" y="6387946"/>
            <a:ext cx="4114801" cy="338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1906" tIns="60953" rIns="121906" bIns="60953" rtlCol="1">
            <a:spAutoFit/>
          </a:bodyPr>
          <a:lstStyle/>
          <a:p>
            <a:pPr defTabSz="1219050"/>
            <a:r>
              <a:rPr lang="he-IL" sz="1400" b="1" dirty="0">
                <a:solidFill>
                  <a:prstClr val="black"/>
                </a:solidFill>
              </a:rPr>
              <a:t>סה"כ צווים </a:t>
            </a:r>
            <a:r>
              <a:rPr lang="he-IL" sz="1400" b="1" dirty="0" smtClean="0">
                <a:solidFill>
                  <a:prstClr val="black"/>
                </a:solidFill>
              </a:rPr>
              <a:t>שבוצעו בחיפה:   13</a:t>
            </a:r>
            <a:endParaRPr lang="he-IL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90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47290" y="2510432"/>
            <a:ext cx="3309490" cy="1600402"/>
          </a:xfrm>
          <a:prstGeom prst="rect">
            <a:avLst/>
          </a:prstGeom>
          <a:noFill/>
        </p:spPr>
        <p:txBody>
          <a:bodyPr wrap="none" lIns="121885" tIns="60942" rIns="121885" bIns="60942" rtlCol="1">
            <a:spAutoFit/>
          </a:bodyPr>
          <a:lstStyle/>
          <a:p>
            <a:pPr marL="0" marR="0" lvl="0" indent="0" algn="r" defTabSz="914173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9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טבריה</a:t>
            </a:r>
            <a:endParaRPr kumimoji="0" lang="he-IL" sz="9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89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583278"/>
              </p:ext>
            </p:extLst>
          </p:nvPr>
        </p:nvGraphicFramePr>
        <p:xfrm>
          <a:off x="3381139" y="1157540"/>
          <a:ext cx="6341553" cy="5328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2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37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76162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198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טבריה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43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3087808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טבריה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43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1019/21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21/11/2021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3143376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21/11/2021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טבריה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013942"/>
                  </a:ext>
                </a:extLst>
              </a:tr>
              <a:tr h="46343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1101/21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3147124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הוצלפ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טבריה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092570"/>
                  </a:ext>
                </a:extLst>
              </a:tr>
              <a:tr h="46343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1131/21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3150552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הוצלפ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טבריה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46343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348/22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18/05/2022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3185618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18/05/2022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שיפוטי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טבריה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46343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617/22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3203656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טבריה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39775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802/22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13/09/2022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3210473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13/09/2022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טבריה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39775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831/22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23/09/2022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3212262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23/09/2022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טבריה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39775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1009/22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30/11/2022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3226010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30/11/2022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טבריה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775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464/23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05/06/2023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3267205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05/06/2023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טבריה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8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783721"/>
              </p:ext>
            </p:extLst>
          </p:nvPr>
        </p:nvGraphicFramePr>
        <p:xfrm>
          <a:off x="3389769" y="1476689"/>
          <a:ext cx="6341553" cy="448890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2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37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33256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932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רמלה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713/23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25/06/2023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25/06/2023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714/23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25/06/2023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25/06/2023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kumimoji="0" lang="he-I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רמלה</a:t>
                      </a:r>
                      <a:endParaRPr kumimoji="0" lang="he-I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715/23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25/06/2023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25/06/2023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kumimoji="0" lang="he-I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רמלה</a:t>
                      </a:r>
                      <a:endParaRPr kumimoji="0" lang="he-I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716/23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25/06/2023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25/06/2023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kumimoji="0" lang="he-I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רמלה</a:t>
                      </a:r>
                      <a:endParaRPr kumimoji="0" lang="he-I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717/23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25/06/2023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25/06/2023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kumimoji="0" lang="he-I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רמלה</a:t>
                      </a:r>
                      <a:endParaRPr kumimoji="0" lang="he-I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986/24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25/06/2023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25/06/2023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kumimoji="0" lang="he-I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רמלה</a:t>
                      </a:r>
                      <a:endParaRPr kumimoji="0" lang="he-I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7744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351/21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06/05/2021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3104138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06/05/2021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סיירת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פלישה טרייה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בסיוע משטרה 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1097/22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20/12/2022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3230564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20/12/2022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75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443159"/>
              </p:ext>
            </p:extLst>
          </p:nvPr>
        </p:nvGraphicFramePr>
        <p:xfrm>
          <a:off x="3381139" y="1217848"/>
          <a:ext cx="6280447" cy="514594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37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4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4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7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9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5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334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41536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585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טבריה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514/23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20/06/2023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3270437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20/06/2023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טבריה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605/23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3274162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טבריה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9559"/>
                  </a:ext>
                </a:extLst>
              </a:tr>
              <a:tr h="496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3301459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סיירת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טבריה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496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20/02/2024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3310733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20/02/2024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סיירת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טבריה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496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470/24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3323860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שיפוטי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טבריה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42640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672/24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20/06/2024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3331912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20/06/2024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סיירת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טבריה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42640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673/24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20/06/2024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3331913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20/06/2024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סיירת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טבריה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42640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682/24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24/06/2024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3332528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24/06/2024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סיירת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טבריה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640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683/24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24/06/2024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3332654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24/06/2024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סיירת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טבריה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44858" y="6387946"/>
            <a:ext cx="4114801" cy="338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1906" tIns="60953" rIns="121906" bIns="60953" rtlCol="1">
            <a:spAutoFit/>
          </a:bodyPr>
          <a:lstStyle/>
          <a:p>
            <a:pPr defTabSz="1219050"/>
            <a:r>
              <a:rPr lang="he-IL" sz="1400" b="1" dirty="0">
                <a:solidFill>
                  <a:prstClr val="black"/>
                </a:solidFill>
              </a:rPr>
              <a:t>סה"כ צווים </a:t>
            </a:r>
            <a:r>
              <a:rPr lang="he-IL" sz="1400" b="1" dirty="0" smtClean="0">
                <a:solidFill>
                  <a:prstClr val="black"/>
                </a:solidFill>
              </a:rPr>
              <a:t>שבוצעו בטבריה:   19</a:t>
            </a:r>
            <a:endParaRPr lang="he-IL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41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59497" y="2506173"/>
            <a:ext cx="2604168" cy="1600402"/>
          </a:xfrm>
          <a:prstGeom prst="rect">
            <a:avLst/>
          </a:prstGeom>
          <a:noFill/>
        </p:spPr>
        <p:txBody>
          <a:bodyPr wrap="none" lIns="121885" tIns="60942" rIns="121885" bIns="60942" rtlCol="1">
            <a:spAutoFit/>
          </a:bodyPr>
          <a:lstStyle/>
          <a:p>
            <a:pPr marL="0" marR="0" lvl="0" indent="0" algn="r" defTabSz="914173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9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אילת</a:t>
            </a:r>
            <a:endParaRPr kumimoji="0" lang="he-IL" sz="9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04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752489"/>
              </p:ext>
            </p:extLst>
          </p:nvPr>
        </p:nvGraphicFramePr>
        <p:xfrm>
          <a:off x="3381139" y="1192044"/>
          <a:ext cx="6341553" cy="547562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2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37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45019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212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אילת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51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973/24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09/09/2024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09/09/2024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51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987/24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09/09/2024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9559"/>
                  </a:ext>
                </a:extLst>
              </a:tr>
              <a:tr h="48051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995/24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938460"/>
                  </a:ext>
                </a:extLst>
              </a:tr>
              <a:tr h="48051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996/24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48051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997/24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48051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998/24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41241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999/24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41241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1000/24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41241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1012/24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241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1014/24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3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302557"/>
              </p:ext>
            </p:extLst>
          </p:nvPr>
        </p:nvGraphicFramePr>
        <p:xfrm>
          <a:off x="3381139" y="1157540"/>
          <a:ext cx="6341553" cy="520625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2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37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33256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932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אילת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1015/24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+mn-cs"/>
                        </a:rPr>
                        <a:t>09/09/2024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09/09/2024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1016/24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9559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1017/24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1018/24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1019/24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1020/24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1026/24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1027/24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1028/24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09/09/2024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66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250572"/>
              </p:ext>
            </p:extLst>
          </p:nvPr>
        </p:nvGraphicFramePr>
        <p:xfrm>
          <a:off x="3381139" y="1164569"/>
          <a:ext cx="6159677" cy="55784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17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0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0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60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86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3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270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34702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442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אילת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520/23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20/06/2023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3270500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20/06/2023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הוצלפ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22/02/2022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3167673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22/02/2022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שיפוטי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kumimoji="0" lang="he-I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9559"/>
                  </a:ext>
                </a:extLst>
              </a:tr>
              <a:tr h="490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432/23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24/05/2023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3265964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24/05/2023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kumimoji="0" lang="he-I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490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445/23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28/05/2023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3265999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28/05/2023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kumimoji="0" lang="he-I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988345"/>
                  </a:ext>
                </a:extLst>
              </a:tr>
              <a:tr h="490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446/23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28/05/2023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3266002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28/05/2023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kumimoji="0" lang="he-I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490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447/23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28/05/2023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3266003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28/05/2023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kumimoji="0" lang="he-I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421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448/23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28/05/2023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3266006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28/05/2023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kumimoji="0" lang="he-I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421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828/23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3281679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kumimoji="0" lang="he-I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421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829/23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3281683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kumimoji="0" lang="he-I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1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830/23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3281686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kumimoji="0" lang="he-I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92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5836"/>
              </p:ext>
            </p:extLst>
          </p:nvPr>
        </p:nvGraphicFramePr>
        <p:xfrm>
          <a:off x="3381139" y="1222800"/>
          <a:ext cx="6090665" cy="54459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05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3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26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55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091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20610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36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אילת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62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831/23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3281689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62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832/23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3281695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848772"/>
                  </a:ext>
                </a:extLst>
              </a:tr>
              <a:tr h="47762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833/23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3281697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9559"/>
                  </a:ext>
                </a:extLst>
              </a:tr>
              <a:tr h="47762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3302380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47762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3302780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47762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3302784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40993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3303040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40993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3303119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40993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3303122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993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3303126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21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004389"/>
              </p:ext>
            </p:extLst>
          </p:nvPr>
        </p:nvGraphicFramePr>
        <p:xfrm>
          <a:off x="3381139" y="1270757"/>
          <a:ext cx="5969895" cy="532896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85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9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9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62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7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2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84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02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08177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477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אילת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3303129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3303162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10/01/2024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306291"/>
                  </a:ext>
                </a:extLst>
              </a:tr>
              <a:tr h="466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07/03/2024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3313431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07/03/2024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9559"/>
                  </a:ext>
                </a:extLst>
              </a:tr>
              <a:tr h="466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284/24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14/03/2024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3314826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14/03/2024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466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358/24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28/03/2024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3317675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28/03/2024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466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359/24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28/03/2024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3317677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28/03/2024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40013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377/24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02/04/2024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3318410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02/04/2024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40013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09/04/2024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3319721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09/04/2024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40013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510/24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3325139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013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513/24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3325152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65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425060"/>
              </p:ext>
            </p:extLst>
          </p:nvPr>
        </p:nvGraphicFramePr>
        <p:xfrm>
          <a:off x="3381139" y="1178511"/>
          <a:ext cx="6159677" cy="551610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17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0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0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60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86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3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270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28071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451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אילת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515/24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3325178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519/24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3325375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814430"/>
                  </a:ext>
                </a:extLst>
              </a:tr>
              <a:tr h="484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520/24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3325378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9559"/>
                  </a:ext>
                </a:extLst>
              </a:tr>
              <a:tr h="484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521/24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521/24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484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522/24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3325410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484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523/24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3325440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41580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524/24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3325442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41580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525/24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3325456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41580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530/24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3325533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580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532/24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3325839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37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61883"/>
              </p:ext>
            </p:extLst>
          </p:nvPr>
        </p:nvGraphicFramePr>
        <p:xfrm>
          <a:off x="3381139" y="1165400"/>
          <a:ext cx="6185555" cy="55550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2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3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85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9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9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712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32215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570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אילת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26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533/24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3325842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26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534/24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3325845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651084"/>
                  </a:ext>
                </a:extLst>
              </a:tr>
              <a:tr h="48826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535/24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3325847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9559"/>
                  </a:ext>
                </a:extLst>
              </a:tr>
              <a:tr h="48826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536/24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3325851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48826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544/24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3326653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48826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545/24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3326655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41906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546/24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3326658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41906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547/24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3326659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41906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548/24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3326660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906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549/24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3326662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62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781988"/>
              </p:ext>
            </p:extLst>
          </p:nvPr>
        </p:nvGraphicFramePr>
        <p:xfrm>
          <a:off x="3381138" y="1192299"/>
          <a:ext cx="5849126" cy="516589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65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3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54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15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12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963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33235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430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אילת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31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+mn-cs"/>
                        </a:rPr>
                        <a:t>551/24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3326664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31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552/24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3326666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828696"/>
                  </a:ext>
                </a:extLst>
              </a:tr>
              <a:tr h="45031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553/24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3326667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9559"/>
                  </a:ext>
                </a:extLst>
              </a:tr>
              <a:tr h="45031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562/24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3327033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45031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563/24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3327035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45031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564/24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3327036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38648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578/24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3327965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38648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582/24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3327997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38648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620/24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05/06/2024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3329410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05/06/2024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648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622/24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3329445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06/06/2024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אילת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44858" y="6387946"/>
            <a:ext cx="4114801" cy="338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1906" tIns="60953" rIns="121906" bIns="60953" rtlCol="1">
            <a:spAutoFit/>
          </a:bodyPr>
          <a:lstStyle/>
          <a:p>
            <a:pPr defTabSz="1219050"/>
            <a:r>
              <a:rPr lang="he-IL" sz="1400" b="1" dirty="0">
                <a:solidFill>
                  <a:prstClr val="black"/>
                </a:solidFill>
              </a:rPr>
              <a:t>סה"כ צווים </a:t>
            </a:r>
            <a:r>
              <a:rPr lang="he-IL" sz="1400" b="1" dirty="0" smtClean="0">
                <a:solidFill>
                  <a:prstClr val="black"/>
                </a:solidFill>
              </a:rPr>
              <a:t>שבוצעו באילת:   79</a:t>
            </a:r>
            <a:endParaRPr lang="he-IL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77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079347"/>
              </p:ext>
            </p:extLst>
          </p:nvPr>
        </p:nvGraphicFramePr>
        <p:xfrm>
          <a:off x="3303513" y="1295543"/>
          <a:ext cx="6341553" cy="535290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2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37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33256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932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רמלה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299/22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09/05/2022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3183152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09/05/2022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09/05/2022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3183169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09/05/2022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301/22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09/05/2022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3183177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09/05/2022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842/22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28/09/2022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3212544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28/09/2022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954/22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13/11/2022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3221587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13/11/2022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955/22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13/11/2022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3221610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13/11/2022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7744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591/23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3273723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592/23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3273726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593/23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3273730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594/23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3274027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55897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67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61456" y="2506173"/>
            <a:ext cx="2950417" cy="1600402"/>
          </a:xfrm>
          <a:prstGeom prst="rect">
            <a:avLst/>
          </a:prstGeom>
          <a:noFill/>
        </p:spPr>
        <p:txBody>
          <a:bodyPr wrap="none" lIns="121885" tIns="60942" rIns="121885" bIns="60942" rtlCol="1">
            <a:spAutoFit/>
          </a:bodyPr>
          <a:lstStyle/>
          <a:p>
            <a:pPr marL="0" marR="0" lvl="0" indent="0" algn="r" defTabSz="914173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9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נתניה</a:t>
            </a:r>
            <a:endParaRPr kumimoji="0" lang="he-IL" sz="9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8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175175"/>
              </p:ext>
            </p:extLst>
          </p:nvPr>
        </p:nvGraphicFramePr>
        <p:xfrm>
          <a:off x="3381139" y="1309065"/>
          <a:ext cx="5978521" cy="410632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87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0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7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2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2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96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174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20607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103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נתניה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298/21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18/04/2021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3099684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18/04/2021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נתניה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245/22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29/03/2022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3174866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29/03/2022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סיירת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פלישה טרייה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נתניה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828696"/>
                  </a:ext>
                </a:extLst>
              </a:tr>
              <a:tr h="463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382/23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10/05/2023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3262129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10/05/2023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שיפוטי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נתניה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9559"/>
                  </a:ext>
                </a:extLst>
              </a:tr>
              <a:tr h="463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671/23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אחמ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נתניה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463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672/23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אחמ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נתניה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463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673/23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אחמ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נתניה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39765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698/23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01/01/2023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01/01/2023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אחמ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נתניה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44858" y="6387946"/>
            <a:ext cx="4114801" cy="338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1906" tIns="60953" rIns="121906" bIns="60953" rtlCol="1">
            <a:spAutoFit/>
          </a:bodyPr>
          <a:lstStyle/>
          <a:p>
            <a:pPr defTabSz="1219050"/>
            <a:r>
              <a:rPr lang="he-IL" sz="1400" b="1" dirty="0">
                <a:solidFill>
                  <a:prstClr val="black"/>
                </a:solidFill>
              </a:rPr>
              <a:t>סה"כ צווים </a:t>
            </a:r>
            <a:r>
              <a:rPr lang="he-IL" sz="1400" b="1" dirty="0" smtClean="0">
                <a:solidFill>
                  <a:prstClr val="black"/>
                </a:solidFill>
              </a:rPr>
              <a:t>שבוצעו בנתניה:   7</a:t>
            </a:r>
            <a:endParaRPr lang="he-IL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74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64489" y="2506173"/>
            <a:ext cx="4747384" cy="1600402"/>
          </a:xfrm>
          <a:prstGeom prst="rect">
            <a:avLst/>
          </a:prstGeom>
          <a:noFill/>
        </p:spPr>
        <p:txBody>
          <a:bodyPr wrap="none" lIns="121885" tIns="60942" rIns="121885" bIns="60942" rtlCol="1">
            <a:spAutoFit/>
          </a:bodyPr>
          <a:lstStyle/>
          <a:p>
            <a:pPr marL="0" marR="0" lvl="0" indent="0" algn="r" defTabSz="914173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9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באר שבע</a:t>
            </a:r>
            <a:endParaRPr kumimoji="0" lang="he-IL" sz="9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16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854009"/>
              </p:ext>
            </p:extLst>
          </p:nvPr>
        </p:nvGraphicFramePr>
        <p:xfrm>
          <a:off x="2708690" y="1345731"/>
          <a:ext cx="6849373" cy="479155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31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7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7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3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90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33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7057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647992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708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באר שבע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693/21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10/08/2021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3123366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10/08/2021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סיירת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פלישה טרייה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באר שבע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22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502/22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28/06/2022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3195519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28/06/2022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באר שבע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51022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913/23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באר שבע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51022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915/23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באר שבע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022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919/23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באר שבע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22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927/23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באר שבע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774461"/>
                  </a:ext>
                </a:extLst>
              </a:tr>
              <a:tr h="51022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04/01/2023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3233803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04/01/2023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הוצלפ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באר שבע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2263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41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225017"/>
              </p:ext>
            </p:extLst>
          </p:nvPr>
        </p:nvGraphicFramePr>
        <p:xfrm>
          <a:off x="2881215" y="1276699"/>
          <a:ext cx="6944263" cy="437359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46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5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82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3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73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68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8679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661956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18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באר שבע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29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673/22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3205380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באר שבע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674/22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3205383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באר שבע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521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675/22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3205388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באר שבע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521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788/22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05/09/2022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3209082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05/09/2022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באר שבע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1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789/22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05/09/2022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3209084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05/09/2022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באר שבע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873/22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18/10/2022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3215885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18/10/2022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באר שבע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77446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44858" y="6327564"/>
            <a:ext cx="4114801" cy="338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1906" tIns="60953" rIns="121906" bIns="60953" rtlCol="1">
            <a:spAutoFit/>
          </a:bodyPr>
          <a:lstStyle/>
          <a:p>
            <a:pPr defTabSz="1219050"/>
            <a:r>
              <a:rPr lang="he-IL" sz="1400" b="1" dirty="0">
                <a:solidFill>
                  <a:prstClr val="black"/>
                </a:solidFill>
              </a:rPr>
              <a:t>סה"כ צווים </a:t>
            </a:r>
            <a:r>
              <a:rPr lang="he-IL" sz="1400" b="1" dirty="0" smtClean="0">
                <a:solidFill>
                  <a:prstClr val="black"/>
                </a:solidFill>
              </a:rPr>
              <a:t>שבוצעו בבאר שבע:   13</a:t>
            </a:r>
            <a:endParaRPr lang="he-IL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89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49962" y="2506173"/>
            <a:ext cx="3961911" cy="1600402"/>
          </a:xfrm>
          <a:prstGeom prst="rect">
            <a:avLst/>
          </a:prstGeom>
          <a:noFill/>
        </p:spPr>
        <p:txBody>
          <a:bodyPr wrap="none" lIns="121885" tIns="60942" rIns="121885" bIns="60942" rtlCol="1">
            <a:spAutoFit/>
          </a:bodyPr>
          <a:lstStyle/>
          <a:p>
            <a:pPr marL="0" marR="0" lvl="0" indent="0" algn="r" defTabSz="914173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9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בני ברק</a:t>
            </a:r>
            <a:endParaRPr kumimoji="0" lang="he-IL" sz="9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25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610097"/>
              </p:ext>
            </p:extLst>
          </p:nvPr>
        </p:nvGraphicFramePr>
        <p:xfrm>
          <a:off x="3381139" y="1178511"/>
          <a:ext cx="6159677" cy="551610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17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0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0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60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86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3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270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28071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451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בני ברק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367/21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10/05/2021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3104857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10/05/2021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ברק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954/23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3283853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ברק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814430"/>
                  </a:ext>
                </a:extLst>
              </a:tr>
              <a:tr h="484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511/24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3325406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ברק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9559"/>
                  </a:ext>
                </a:extLst>
              </a:tr>
              <a:tr h="484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514/24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3325176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ברק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484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516/24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3325182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ברק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484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526/24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3325499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ברק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41580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583/24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3328007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29/05/2024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ברק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41580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708/24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01/07/2024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3334249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01/07/2024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ברק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41580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719/24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07/07/2024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3335105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07/07/2024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ברק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580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806/24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29/07/2024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3340160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29/07/2024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ברק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58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18205"/>
              </p:ext>
            </p:extLst>
          </p:nvPr>
        </p:nvGraphicFramePr>
        <p:xfrm>
          <a:off x="3381139" y="1316527"/>
          <a:ext cx="6159677" cy="288395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17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0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0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60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86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3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270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28071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451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בני ברק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820/24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04/08/2024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3340863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04/08/2024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ברק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715/24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07/07/2024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3335088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07/07/2024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הוצלפ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ברק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בסיוע משטרה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814430"/>
                  </a:ext>
                </a:extLst>
              </a:tr>
              <a:tr h="484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716/24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07/07/2024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3335091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07/07/2024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הוצלפ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ברק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בסיוע משטרה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9559"/>
                  </a:ext>
                </a:extLst>
              </a:tr>
              <a:tr h="484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733/24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10/07/2024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3335867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10/07/2024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ברק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44858" y="6336190"/>
            <a:ext cx="4114801" cy="338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1906" tIns="60953" rIns="121906" bIns="60953" rtlCol="1">
            <a:spAutoFit/>
          </a:bodyPr>
          <a:lstStyle/>
          <a:p>
            <a:pPr defTabSz="1219050"/>
            <a:r>
              <a:rPr lang="he-IL" sz="1400" b="1" dirty="0">
                <a:solidFill>
                  <a:prstClr val="black"/>
                </a:solidFill>
              </a:rPr>
              <a:t>סה"כ צווים </a:t>
            </a:r>
            <a:r>
              <a:rPr lang="he-IL" sz="1400" b="1" dirty="0" smtClean="0">
                <a:solidFill>
                  <a:prstClr val="black"/>
                </a:solidFill>
              </a:rPr>
              <a:t>שבוצעו בבני ברק:   14</a:t>
            </a:r>
            <a:endParaRPr lang="he-IL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42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61354" y="2506173"/>
            <a:ext cx="2150519" cy="1600402"/>
          </a:xfrm>
          <a:prstGeom prst="rect">
            <a:avLst/>
          </a:prstGeom>
          <a:noFill/>
        </p:spPr>
        <p:txBody>
          <a:bodyPr wrap="none" lIns="121885" tIns="60942" rIns="121885" bIns="60942" rtlCol="1">
            <a:spAutoFit/>
          </a:bodyPr>
          <a:lstStyle/>
          <a:p>
            <a:pPr marL="0" marR="0" lvl="0" indent="0" algn="r" defTabSz="914173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9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ערד</a:t>
            </a:r>
            <a:endParaRPr kumimoji="0" lang="he-IL" sz="9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01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058238"/>
              </p:ext>
            </p:extLst>
          </p:nvPr>
        </p:nvGraphicFramePr>
        <p:xfrm>
          <a:off x="3381139" y="1264771"/>
          <a:ext cx="6159677" cy="239948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17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0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0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60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86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3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270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28071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451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ערד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547/22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14/07/2022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3199153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14/07/2022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הוצלפ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ערד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637/23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3276940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סיירת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ערד/ חורשת רן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814430"/>
                  </a:ext>
                </a:extLst>
              </a:tr>
              <a:tr h="484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1015/23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20/09/2023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3287329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20/09/2023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סיירת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ערד/חורשת רן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955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44858" y="6387946"/>
            <a:ext cx="4114801" cy="338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1906" tIns="60953" rIns="121906" bIns="60953" rtlCol="1">
            <a:spAutoFit/>
          </a:bodyPr>
          <a:lstStyle/>
          <a:p>
            <a:pPr defTabSz="1219050"/>
            <a:r>
              <a:rPr lang="he-IL" sz="1400" b="1" dirty="0">
                <a:solidFill>
                  <a:prstClr val="black"/>
                </a:solidFill>
              </a:rPr>
              <a:t>סה"כ צווים </a:t>
            </a:r>
            <a:r>
              <a:rPr lang="he-IL" sz="1400" b="1" dirty="0" smtClean="0">
                <a:solidFill>
                  <a:prstClr val="black"/>
                </a:solidFill>
              </a:rPr>
              <a:t>שבוצעו בערד: 3</a:t>
            </a:r>
            <a:endParaRPr lang="he-IL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43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040755"/>
              </p:ext>
            </p:extLst>
          </p:nvPr>
        </p:nvGraphicFramePr>
        <p:xfrm>
          <a:off x="3381139" y="1692366"/>
          <a:ext cx="6341553" cy="448890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2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37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33256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932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רמלה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595/23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3274031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05/07/2023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945/23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3283260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22/08/2023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972/23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29/09/2023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3284033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29/09/2023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1031/23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27/09/2023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3288336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27/09/2023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609/24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05/06/2024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3329191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05/06/2024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627/24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09/06/2024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3329766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09/06/2024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7744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934/24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01/09/2024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3345257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01/09/2024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938/24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02/09/2024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3345357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02/09/2024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44858" y="6387946"/>
            <a:ext cx="4114801" cy="338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1906" tIns="60953" rIns="121906" bIns="60953" rtlCol="1">
            <a:spAutoFit/>
          </a:bodyPr>
          <a:lstStyle/>
          <a:p>
            <a:pPr defTabSz="1219050"/>
            <a:r>
              <a:rPr lang="he-IL" sz="1400" b="1" dirty="0">
                <a:solidFill>
                  <a:prstClr val="black"/>
                </a:solidFill>
              </a:rPr>
              <a:t>סה"כ צווים </a:t>
            </a:r>
            <a:r>
              <a:rPr lang="he-IL" sz="1400" b="1" dirty="0" smtClean="0">
                <a:solidFill>
                  <a:prstClr val="black"/>
                </a:solidFill>
              </a:rPr>
              <a:t>שבוצעו ברמלה: 26</a:t>
            </a:r>
            <a:endParaRPr lang="he-IL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67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30144" y="2506173"/>
            <a:ext cx="1744959" cy="1600402"/>
          </a:xfrm>
          <a:prstGeom prst="rect">
            <a:avLst/>
          </a:prstGeom>
          <a:noFill/>
        </p:spPr>
        <p:txBody>
          <a:bodyPr wrap="none" lIns="121885" tIns="60942" rIns="121885" bIns="60942" rtlCol="1">
            <a:spAutoFit/>
          </a:bodyPr>
          <a:lstStyle/>
          <a:p>
            <a:pPr marL="0" marR="0" lvl="0" indent="0" algn="r" defTabSz="914173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9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לוד</a:t>
            </a:r>
            <a:endParaRPr kumimoji="0" lang="he-IL" sz="9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2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859546"/>
              </p:ext>
            </p:extLst>
          </p:nvPr>
        </p:nvGraphicFramePr>
        <p:xfrm>
          <a:off x="3381139" y="1692366"/>
          <a:ext cx="6341553" cy="405690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2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37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33256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932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לוד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705/23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27/04/2023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27/04/2023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פלישה ישנה</a:t>
                      </a:r>
                      <a:endParaRPr lang="he-I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695/22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3205559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14/08/2022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הוצלפ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835/22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22/09/2022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3212220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22/09/2022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הוצלפ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938/21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31/10/2021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3138319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31/10/2021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481/22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28/06/2022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3195216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28/06/2022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994/23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06/09/2023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3285334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06/09/2023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צו סילוק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he-IL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Arial" panose="020B0604020202020204" pitchFamily="34" charset="0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7744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397/21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20/05/2021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3106696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20/05/2021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שיפוטי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51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582326"/>
              </p:ext>
            </p:extLst>
          </p:nvPr>
        </p:nvGraphicFramePr>
        <p:xfrm>
          <a:off x="3381139" y="1157540"/>
          <a:ext cx="6341553" cy="5566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2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37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33256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932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לוד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718/21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22/08/2021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3125065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22/08/2021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770/21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12/09/2021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3127429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12/09/2021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771/21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12/09/2021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3127430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12/09/2021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772/21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12/09/2021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3127432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12/09/2021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773/21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12/09/2021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3127434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12/09/2021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774/21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12/09/2021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3127437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12/09/2021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775/21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12/09/2021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3127438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12/09/2021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778/21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13/09/2021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3127447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13/09/2021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779/21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13/09/2021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3127461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13/09/2021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7744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781/21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13/09/2021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3127464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13/09/2021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07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256532"/>
              </p:ext>
            </p:extLst>
          </p:nvPr>
        </p:nvGraphicFramePr>
        <p:xfrm>
          <a:off x="3381139" y="1157540"/>
          <a:ext cx="6341553" cy="5566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2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37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33256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932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לוד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1004/21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17/11/2021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3142356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17/11/2021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1026/21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21/11/2021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3143386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21/11/2021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1068/21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30/11/2021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3145791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30/11/2021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1070/21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30/11/2021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3145796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30/11/2021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1079/21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3145968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1092/21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3146863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1105/21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3147399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1106/21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3147400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1189/21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3153046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7744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1190/21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3153047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בסיוע משטרה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92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667583"/>
              </p:ext>
            </p:extLst>
          </p:nvPr>
        </p:nvGraphicFramePr>
        <p:xfrm>
          <a:off x="3381139" y="1157540"/>
          <a:ext cx="6341553" cy="5566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2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37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33256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 צו מתפ"א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בקשת 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מספר סירנה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תאריך שליחה למחוז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נתקבל 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סוג הצו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>
                          <a:solidFill>
                            <a:schemeClr val="tx1"/>
                          </a:solidFill>
                        </a:rPr>
                        <a:t>מקום הסיוע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0" dirty="0" smtClean="0">
                          <a:solidFill>
                            <a:schemeClr val="tx1"/>
                          </a:solidFill>
                        </a:rPr>
                        <a:t>אופן ביצוע</a:t>
                      </a:r>
                      <a:endParaRPr lang="he-IL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932">
                <a:tc gridSpan="8">
                  <a:txBody>
                    <a:bodyPr/>
                    <a:lstStyle/>
                    <a:p>
                      <a:pPr marL="0" marR="0" lvl="0" indent="0" algn="ctr" defTabSz="121914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לוד</a:t>
                      </a:r>
                      <a:endParaRPr kumimoji="0" lang="he-IL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1191/21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3153055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1192/21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3153061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24919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1193/21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3153066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03764"/>
                  </a:ext>
                </a:extLst>
              </a:tr>
              <a:tr h="503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1194/21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3153067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2919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1195/21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3153069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30/12/2021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8294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09/01/2022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3155088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09/01/2022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19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01/02/2022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3160901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01/02/2022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01/02/2022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3161326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01/02/2022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01/02/2022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3161333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01/02/2022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7744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133/22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15/02/2022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1231231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15/02/2022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ראם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לוד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+mn-cs"/>
                        </a:rPr>
                        <a:t>עצמי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9667" y="127253"/>
            <a:ext cx="6062333" cy="400105"/>
          </a:xfrm>
          <a:prstGeom prst="rect">
            <a:avLst/>
          </a:prstGeom>
          <a:noFill/>
        </p:spPr>
        <p:txBody>
          <a:bodyPr wrap="square" lIns="91436" tIns="45718" rIns="91436" bIns="45718" rtlCol="1">
            <a:spAutoFit/>
          </a:bodyPr>
          <a:lstStyle/>
          <a:p>
            <a:pPr defTabSz="914173"/>
            <a:r>
              <a:rPr lang="he-IL" sz="2000" b="1" dirty="0" smtClean="0">
                <a:solidFill>
                  <a:schemeClr val="bg1"/>
                </a:solidFill>
              </a:rPr>
              <a:t>מתפ"א- צווים שבוצעו</a:t>
            </a:r>
            <a:endParaRPr lang="he-I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02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5_אורגני">
  <a:themeElements>
    <a:clrScheme name="אורגני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אורגני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ורג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10.xml><?xml version="1.0" encoding="utf-8"?>
<a:theme xmlns:a="http://schemas.openxmlformats.org/drawingml/2006/main" name="25_אורגני">
  <a:themeElements>
    <a:clrScheme name="אורגני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אורגני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ורג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11.xml><?xml version="1.0" encoding="utf-8"?>
<a:theme xmlns:a="http://schemas.openxmlformats.org/drawingml/2006/main" name="26_אורגני">
  <a:themeElements>
    <a:clrScheme name="אורגני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אורגני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ורג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12.xml><?xml version="1.0" encoding="utf-8"?>
<a:theme xmlns:a="http://schemas.openxmlformats.org/drawingml/2006/main" name="23_אורגני">
  <a:themeElements>
    <a:clrScheme name="אורגני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אורגני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ורג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13.xml><?xml version="1.0" encoding="utf-8"?>
<a:theme xmlns:a="http://schemas.openxmlformats.org/drawingml/2006/main" name="27_אורגני">
  <a:themeElements>
    <a:clrScheme name="אורגני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אורגני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ורג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14.xml><?xml version="1.0" encoding="utf-8"?>
<a:theme xmlns:a="http://schemas.openxmlformats.org/drawingml/2006/main" name="38_אורגני">
  <a:themeElements>
    <a:clrScheme name="אורגני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אורגני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ורג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15.xml><?xml version="1.0" encoding="utf-8"?>
<a:theme xmlns:a="http://schemas.openxmlformats.org/drawingml/2006/main" name="39_אורגני">
  <a:themeElements>
    <a:clrScheme name="אורגני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אורגני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ורג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16.xml><?xml version="1.0" encoding="utf-8"?>
<a:theme xmlns:a="http://schemas.openxmlformats.org/drawingml/2006/main" name="44_אורגני">
  <a:themeElements>
    <a:clrScheme name="אורגני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אורגני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ורג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17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אורגני">
  <a:themeElements>
    <a:clrScheme name="אורגני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אורגני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ורג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3.xml><?xml version="1.0" encoding="utf-8"?>
<a:theme xmlns:a="http://schemas.openxmlformats.org/drawingml/2006/main" name="11_אורגני">
  <a:themeElements>
    <a:clrScheme name="אורגני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אורגני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ורג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4.xml><?xml version="1.0" encoding="utf-8"?>
<a:theme xmlns:a="http://schemas.openxmlformats.org/drawingml/2006/main" name="9_אורגני">
  <a:themeElements>
    <a:clrScheme name="אורגני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אורגני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ורג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5.xml><?xml version="1.0" encoding="utf-8"?>
<a:theme xmlns:a="http://schemas.openxmlformats.org/drawingml/2006/main" name="8_אורגני">
  <a:themeElements>
    <a:clrScheme name="אורגני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אורגני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ורג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6.xml><?xml version="1.0" encoding="utf-8"?>
<a:theme xmlns:a="http://schemas.openxmlformats.org/drawingml/2006/main" name="19_אורגני">
  <a:themeElements>
    <a:clrScheme name="אורגני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אורגני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ורג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7.xml><?xml version="1.0" encoding="utf-8"?>
<a:theme xmlns:a="http://schemas.openxmlformats.org/drawingml/2006/main" name="20_אורגני">
  <a:themeElements>
    <a:clrScheme name="אורגני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אורגני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ורג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8.xml><?xml version="1.0" encoding="utf-8"?>
<a:theme xmlns:a="http://schemas.openxmlformats.org/drawingml/2006/main" name="24_אורגני">
  <a:themeElements>
    <a:clrScheme name="אורגני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אורגני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ורג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9.xml><?xml version="1.0" encoding="utf-8"?>
<a:theme xmlns:a="http://schemas.openxmlformats.org/drawingml/2006/main" name="22_אורגני">
  <a:themeElements>
    <a:clrScheme name="אורגני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אורגני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ורג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78376</TotalTime>
  <Words>2916</Words>
  <Application>Microsoft Office PowerPoint</Application>
  <PresentationFormat>מסך רחב</PresentationFormat>
  <Paragraphs>2247</Paragraphs>
  <Slides>39</Slides>
  <Notes>10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17</vt:i4>
      </vt:variant>
      <vt:variant>
        <vt:lpstr>כותרות שקופיות</vt:lpstr>
      </vt:variant>
      <vt:variant>
        <vt:i4>39</vt:i4>
      </vt:variant>
    </vt:vector>
  </HeadingPairs>
  <TitlesOfParts>
    <vt:vector size="60" baseType="lpstr">
      <vt:lpstr>Arial</vt:lpstr>
      <vt:lpstr>Calibri</vt:lpstr>
      <vt:lpstr>David</vt:lpstr>
      <vt:lpstr>Times New Roman</vt:lpstr>
      <vt:lpstr>5_אורגני</vt:lpstr>
      <vt:lpstr>7_אורגני</vt:lpstr>
      <vt:lpstr>11_אורגני</vt:lpstr>
      <vt:lpstr>9_אורגני</vt:lpstr>
      <vt:lpstr>8_אורגני</vt:lpstr>
      <vt:lpstr>19_אורגני</vt:lpstr>
      <vt:lpstr>20_אורגני</vt:lpstr>
      <vt:lpstr>24_אורגני</vt:lpstr>
      <vt:lpstr>22_אורגני</vt:lpstr>
      <vt:lpstr>25_אורגני</vt:lpstr>
      <vt:lpstr>26_אורגני</vt:lpstr>
      <vt:lpstr>23_אורגני</vt:lpstr>
      <vt:lpstr>27_אורגני</vt:lpstr>
      <vt:lpstr>38_אורגני</vt:lpstr>
      <vt:lpstr>39_אורגני</vt:lpstr>
      <vt:lpstr>44_אורגני</vt:lpstr>
      <vt:lpstr>1_ערכת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Israel Police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לשכת מתפ"א</dc:creator>
  <cp:lastModifiedBy>אורטל אברהם</cp:lastModifiedBy>
  <cp:revision>8903</cp:revision>
  <cp:lastPrinted>2024-08-27T10:37:59Z</cp:lastPrinted>
  <dcterms:created xsi:type="dcterms:W3CDTF">2017-02-20T08:26:15Z</dcterms:created>
  <dcterms:modified xsi:type="dcterms:W3CDTF">2024-09-22T09:23:56Z</dcterms:modified>
</cp:coreProperties>
</file>