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1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BDC242D-0AF5-4768-A2DE-2B4EEDAA2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F50F671-0E02-4549-8D81-E8EDEE40F5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BF5A8DD-04AC-4E37-82CD-8F4F28B24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6CF1-32BB-4967-86F1-8CC1BC501681}" type="datetimeFigureOut">
              <a:rPr lang="he-IL" smtClean="0"/>
              <a:t>כ"א/טבת/תשפ"א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E0A634A-853A-4B2D-AB7A-919F11518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9EC79EF-2291-4F13-877A-E0AE1447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D6F8-80E4-438A-BE46-F576B4DEAB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771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FCA7BD2-0087-4E2D-9430-FE230A81F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FCE22832-4FCE-4072-9EC7-F29AD43F58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F9B365A-6190-4BFB-875D-5F60AF2C8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6CF1-32BB-4967-86F1-8CC1BC501681}" type="datetimeFigureOut">
              <a:rPr lang="he-IL" smtClean="0"/>
              <a:t>כ"א/טבת/תשפ"א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41C6A50-B22B-44A3-A994-93ED8F085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4CFE741-A35B-487E-9D21-A66C31591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D6F8-80E4-438A-BE46-F576B4DEAB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920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C513630F-6B2A-4100-A7C7-909A7BB50B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9AD6C232-94F0-4E28-8B08-730214197D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EBB6061-AC9E-4C77-A04D-B30530C0E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6CF1-32BB-4967-86F1-8CC1BC501681}" type="datetimeFigureOut">
              <a:rPr lang="he-IL" smtClean="0"/>
              <a:t>כ"א/טבת/תשפ"א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1D7BB76-F735-4675-9EE9-0F13093A9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EAAD267-050C-432B-8662-69474396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D6F8-80E4-438A-BE46-F576B4DEAB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0873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B56F9D8-9631-4DCB-B8F2-D9BADEAE8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E7C00C2-036C-4E89-B4A7-10FCFF026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BD70B35-4FFA-42CB-A321-2560344B2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6CF1-32BB-4967-86F1-8CC1BC501681}" type="datetimeFigureOut">
              <a:rPr lang="he-IL" smtClean="0"/>
              <a:t>כ"א/טבת/תשפ"א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CB383DA-1CE2-4384-94D6-48E472FFF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34BE024-D9F3-46A8-B49E-5986FEB43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D6F8-80E4-438A-BE46-F576B4DEAB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168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99FA2A3-A739-4D9F-9411-505D478C1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AB200A3-E342-4FF1-BDB2-94181A431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AA32E74-560C-46BA-B94E-4A6C26AA6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6CF1-32BB-4967-86F1-8CC1BC501681}" type="datetimeFigureOut">
              <a:rPr lang="he-IL" smtClean="0"/>
              <a:t>כ"א/טבת/תשפ"א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AF50B1D-B402-4ED0-A48E-137ED607D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EAC20E4-D0A5-4039-B27E-301E45769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D6F8-80E4-438A-BE46-F576B4DEAB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014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D81C1C9-87C6-4905-B01C-54B57BCA5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FCEC757-EAD6-4C23-B4C9-59331F8548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12B3D78-D2C5-435F-995D-F5D5F276C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BD6B674-C11A-4A69-87B5-81DBCFB5A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6CF1-32BB-4967-86F1-8CC1BC501681}" type="datetimeFigureOut">
              <a:rPr lang="he-IL" smtClean="0"/>
              <a:t>כ"א/טבת/תשפ"א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84EEE7E6-44CD-4CF3-8614-A0F3AB6C8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87133AA-BA85-439B-BBFF-AEAE57F4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D6F8-80E4-438A-BE46-F576B4DEAB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738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E50BEC0-6E9C-4002-9ABA-898E3EFCE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45D8E70-70A3-4D8B-B403-EE6732829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B2F1DF0-A12D-4322-BB3B-971664E67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B932E86D-B46A-4815-82B7-8FDCAFA7A9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7A4F6CBD-6FF7-421E-AC4F-046BA03CD4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8EA64C61-7A56-48FD-8DF5-9BE9F93E0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6CF1-32BB-4967-86F1-8CC1BC501681}" type="datetimeFigureOut">
              <a:rPr lang="he-IL" smtClean="0"/>
              <a:t>כ"א/טבת/תשפ"א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053FF070-074E-46F7-A6F6-685CAF469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582DEA50-14E5-4CA8-8D58-FE7355EC6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D6F8-80E4-438A-BE46-F576B4DEAB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1383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D8525E0-C0FE-4D0E-ADED-66C359916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675951A1-B798-4AA3-AECE-3693B63F1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6CF1-32BB-4967-86F1-8CC1BC501681}" type="datetimeFigureOut">
              <a:rPr lang="he-IL" smtClean="0"/>
              <a:t>כ"א/טבת/תשפ"א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0C93B7A7-8815-4C0B-97C5-23001FDC1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021B3AEE-BFD9-475F-AB31-DCDDA2F60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D6F8-80E4-438A-BE46-F576B4DEAB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079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A14EE773-D6C2-450E-9F73-2796623B3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6CF1-32BB-4967-86F1-8CC1BC501681}" type="datetimeFigureOut">
              <a:rPr lang="he-IL" smtClean="0"/>
              <a:t>כ"א/טבת/תשפ"א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C1C452D1-4234-4553-9774-C9219A37A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4717706-062E-4372-B827-22993BC89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D6F8-80E4-438A-BE46-F576B4DEAB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7803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E8E5006-DC86-4F50-AF55-682183A73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613241B-3F12-47E2-BF53-747E3D9DF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86AA3B2-E86F-47CA-AA7E-A158CDB796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E2AB43F-8474-4D58-A10A-1522F2443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6CF1-32BB-4967-86F1-8CC1BC501681}" type="datetimeFigureOut">
              <a:rPr lang="he-IL" smtClean="0"/>
              <a:t>כ"א/טבת/תשפ"א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63D3A71-6665-4F1C-BA66-79FBD5C51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A43C629-0D83-4A97-9606-B9286A034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D6F8-80E4-438A-BE46-F576B4DEAB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331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A403F38-8533-4AFB-964B-E0C7FB23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88129493-3751-4B11-9D93-38EA9B1726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A46B748-945E-4A7C-8067-866B41C3F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F5C6036-88C2-479A-9498-FB716E16C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6CF1-32BB-4967-86F1-8CC1BC501681}" type="datetimeFigureOut">
              <a:rPr lang="he-IL" smtClean="0"/>
              <a:t>כ"א/טבת/תשפ"א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1C5BCE4-0988-45AF-A240-35A83C70F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54C41C8-DF37-4D4A-AA5A-38324DD2A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D6F8-80E4-438A-BE46-F576B4DEAB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462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283FBEAF-BB7E-40BD-BC0B-0646A3972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AF2CE80-7CE3-4434-B8DE-92B085018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D4AECFC-0628-4F15-AB82-039942A30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76CF1-32BB-4967-86F1-8CC1BC501681}" type="datetimeFigureOut">
              <a:rPr lang="he-IL" smtClean="0"/>
              <a:t>כ"א/טבת/תשפ"א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7261771-DFFB-416E-B782-96DE4C6CDF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5382079-6437-4041-9D26-88ACA88EE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2D6F8-80E4-438A-BE46-F576B4DEAB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767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B545AE08-AD28-428D-B4E2-D1ACE308D4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40" t="6850" r="1606" b="1143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989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7268AFD3-5C79-4ED3-984A-DD3E586F00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771" t="6666" r="3495" b="4898"/>
          <a:stretch/>
        </p:blipFill>
        <p:spPr>
          <a:xfrm>
            <a:off x="0" y="0"/>
            <a:ext cx="124719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054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94A93518-2613-4E68-9E77-1AF6B5EB28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27" t="6395" r="3725" b="1074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829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85962AD1-18C5-4DB9-AE32-45D6AAF3AD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021" t="6666" r="2729" b="789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48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57AA3B3A-C159-4922-B9AE-52E0EDA12F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95" t="6666" r="1964" b="1265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95189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מסך רחב</PresentationFormat>
  <Paragraphs>0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דיאנה אודובשיאן</dc:creator>
  <cp:lastModifiedBy>דיאנה אודובשיאן</cp:lastModifiedBy>
  <cp:revision>1</cp:revision>
  <dcterms:created xsi:type="dcterms:W3CDTF">2021-01-05T13:24:28Z</dcterms:created>
  <dcterms:modified xsi:type="dcterms:W3CDTF">2021-01-05T13:31:47Z</dcterms:modified>
</cp:coreProperties>
</file>