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0"/>
  </p:notesMasterIdLst>
  <p:handoutMasterIdLst>
    <p:handoutMasterId r:id="rId11"/>
  </p:handoutMasterIdLst>
  <p:sldIdLst>
    <p:sldId id="655" r:id="rId5"/>
    <p:sldId id="930" r:id="rId6"/>
    <p:sldId id="924" r:id="rId7"/>
    <p:sldId id="929" r:id="rId8"/>
    <p:sldId id="920" r:id="rId9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סגנון ערכת נושא 1 - הדגשה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סגנון ביניים 4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0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viewProps" Target="viewProp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presProps" Target="presProps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15" Type="http://schemas.openxmlformats.org/officeDocument/2006/relationships/tableStyles" Target="tableStyles.xml" /><Relationship Id="rId10" Type="http://schemas.openxmlformats.org/officeDocument/2006/relationships/notesMaster" Target="notesMasters/notesMaster1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theme" Target="theme/theme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כ'/ניסן/תש"ף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כ'/ניסן/תש"ף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14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797625"/>
              </p:ext>
            </p:extLst>
          </p:nvPr>
        </p:nvGraphicFramePr>
        <p:xfrm>
          <a:off x="191343" y="937460"/>
          <a:ext cx="11809315" cy="5871487"/>
        </p:xfrm>
        <a:graphic>
          <a:graphicData uri="http://schemas.openxmlformats.org/drawingml/2006/table">
            <a:tbl>
              <a:tblPr rtl="1" firstRow="1" bandRow="1">
                <a:tableStyleId>{35758FB7-9AC5-4552-8A53-C91805E547FA}</a:tableStyleId>
              </a:tblPr>
              <a:tblGrid>
                <a:gridCol w="984110">
                  <a:extLst>
                    <a:ext uri="{9D8B030D-6E8A-4147-A177-3AD203B41FA5}">
                      <a16:colId xmlns:a16="http://schemas.microsoft.com/office/drawing/2014/main" val="351647136"/>
                    </a:ext>
                  </a:extLst>
                </a:gridCol>
                <a:gridCol w="499351">
                  <a:extLst>
                    <a:ext uri="{9D8B030D-6E8A-4147-A177-3AD203B41FA5}">
                      <a16:colId xmlns:a16="http://schemas.microsoft.com/office/drawing/2014/main" val="2104360344"/>
                    </a:ext>
                  </a:extLst>
                </a:gridCol>
                <a:gridCol w="484759">
                  <a:extLst>
                    <a:ext uri="{9D8B030D-6E8A-4147-A177-3AD203B41FA5}">
                      <a16:colId xmlns:a16="http://schemas.microsoft.com/office/drawing/2014/main" val="492794947"/>
                    </a:ext>
                  </a:extLst>
                </a:gridCol>
                <a:gridCol w="698824">
                  <a:extLst>
                    <a:ext uri="{9D8B030D-6E8A-4147-A177-3AD203B41FA5}">
                      <a16:colId xmlns:a16="http://schemas.microsoft.com/office/drawing/2014/main" val="701263043"/>
                    </a:ext>
                  </a:extLst>
                </a:gridCol>
                <a:gridCol w="1269395">
                  <a:extLst>
                    <a:ext uri="{9D8B030D-6E8A-4147-A177-3AD203B41FA5}">
                      <a16:colId xmlns:a16="http://schemas.microsoft.com/office/drawing/2014/main" val="1014887181"/>
                    </a:ext>
                  </a:extLst>
                </a:gridCol>
                <a:gridCol w="422055">
                  <a:extLst>
                    <a:ext uri="{9D8B030D-6E8A-4147-A177-3AD203B41FA5}">
                      <a16:colId xmlns:a16="http://schemas.microsoft.com/office/drawing/2014/main" val="2579788552"/>
                    </a:ext>
                  </a:extLst>
                </a:gridCol>
                <a:gridCol w="1546164">
                  <a:extLst>
                    <a:ext uri="{9D8B030D-6E8A-4147-A177-3AD203B41FA5}">
                      <a16:colId xmlns:a16="http://schemas.microsoft.com/office/drawing/2014/main" val="3709117796"/>
                    </a:ext>
                  </a:extLst>
                </a:gridCol>
                <a:gridCol w="861064">
                  <a:extLst>
                    <a:ext uri="{9D8B030D-6E8A-4147-A177-3AD203B41FA5}">
                      <a16:colId xmlns:a16="http://schemas.microsoft.com/office/drawing/2014/main" val="1518802138"/>
                    </a:ext>
                  </a:extLst>
                </a:gridCol>
                <a:gridCol w="3075374">
                  <a:extLst>
                    <a:ext uri="{9D8B030D-6E8A-4147-A177-3AD203B41FA5}">
                      <a16:colId xmlns:a16="http://schemas.microsoft.com/office/drawing/2014/main" val="3166840698"/>
                    </a:ext>
                  </a:extLst>
                </a:gridCol>
                <a:gridCol w="183540">
                  <a:extLst>
                    <a:ext uri="{9D8B030D-6E8A-4147-A177-3AD203B41FA5}">
                      <a16:colId xmlns:a16="http://schemas.microsoft.com/office/drawing/2014/main" val="55559589"/>
                    </a:ext>
                  </a:extLst>
                </a:gridCol>
                <a:gridCol w="1784679">
                  <a:extLst>
                    <a:ext uri="{9D8B030D-6E8A-4147-A177-3AD203B41FA5}">
                      <a16:colId xmlns:a16="http://schemas.microsoft.com/office/drawing/2014/main" val="3175033784"/>
                    </a:ext>
                  </a:extLst>
                </a:gridCol>
              </a:tblGrid>
              <a:tr h="809444">
                <a:tc gridSpan="11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12,046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736645"/>
                  </a:ext>
                </a:extLst>
              </a:tr>
              <a:tr h="509650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192314"/>
                  </a:ext>
                </a:extLst>
              </a:tr>
              <a:tr h="449691">
                <a:tc rowSpan="2"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9,385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177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1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123</a:t>
                      </a:r>
                    </a:p>
                    <a:p>
                      <a:pPr algn="ctr" rtl="1"/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70086"/>
                  </a:ext>
                </a:extLst>
              </a:tr>
              <a:tr h="561757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175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133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351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157637"/>
                  </a:ext>
                </a:extLst>
              </a:tr>
              <a:tr h="809444">
                <a:tc grid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4.4%</a:t>
                      </a:r>
                      <a:r>
                        <a:rPr lang="he-IL" sz="2800" b="1" baseline="0" dirty="0"/>
                        <a:t> -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0.75%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0%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6%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322890"/>
                  </a:ext>
                </a:extLst>
              </a:tr>
              <a:tr h="509650">
                <a:tc gridSpan="11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תמונת מצב אשפוז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790864"/>
                  </a:ext>
                </a:extLst>
              </a:tr>
              <a:tr h="449691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בתי חולים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טיפול בית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בתי מלון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להחלטה קבילה \ אשפוז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מחלימים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832958"/>
                  </a:ext>
                </a:extLst>
              </a:tr>
              <a:tr h="50965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757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  <a:p>
                      <a:pPr algn="ctr" rtl="1"/>
                      <a:r>
                        <a:rPr lang="he-IL" sz="2800" b="1" dirty="0"/>
                        <a:t>7,417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  <a:p>
                      <a:pPr algn="ctr" rtl="1"/>
                      <a:r>
                        <a:rPr lang="he-IL" sz="2800" b="1" dirty="0"/>
                        <a:t>1,229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  <a:p>
                      <a:pPr algn="ctr" rtl="1"/>
                      <a:r>
                        <a:rPr lang="he-IL" sz="2800" b="1" dirty="0"/>
                        <a:t>325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  <a:p>
                      <a:pPr algn="ctr" rtl="1"/>
                      <a:r>
                        <a:rPr lang="he-IL" sz="2800" b="1" dirty="0"/>
                        <a:t>2,195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349667"/>
                  </a:ext>
                </a:extLst>
              </a:tr>
              <a:tr h="398310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קל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508104"/>
                  </a:ext>
                </a:extLst>
              </a:tr>
              <a:tr h="398310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בינוני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918283"/>
                  </a:ext>
                </a:extLst>
              </a:tr>
              <a:tr h="398310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קשה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998701"/>
                  </a:ext>
                </a:extLst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3048001" y="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תמונת מצב – מאושפזים</a:t>
            </a:r>
          </a:p>
          <a:p>
            <a:pPr lvl="0"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14/04/2020 בשעה 20:00</a:t>
            </a:r>
            <a:endParaRPr lang="he-IL" sz="2000" dirty="0">
              <a:solidFill>
                <a:prstClr val="black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76102" y="256317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385826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14/04/2020 בשעה 20:00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168496"/>
              </p:ext>
            </p:extLst>
          </p:nvPr>
        </p:nvGraphicFramePr>
        <p:xfrm>
          <a:off x="119327" y="939943"/>
          <a:ext cx="11953346" cy="5894104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1602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18000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גריאטריים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1910680">
                <a:tc>
                  <a:txBody>
                    <a:bodyPr/>
                    <a:lstStyle/>
                    <a:p>
                      <a:pPr algn="r"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180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 </a:t>
                      </a:r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מקאסד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868353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91829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5" name="מלבן 4"/>
          <p:cNvSpPr/>
          <p:nvPr/>
        </p:nvSpPr>
        <p:spPr>
          <a:xfrm>
            <a:off x="9476102" y="256317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נפטרים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14/04/2020 בשעה 20:00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224896"/>
              </p:ext>
            </p:extLst>
          </p:nvPr>
        </p:nvGraphicFramePr>
        <p:xfrm>
          <a:off x="119326" y="1161132"/>
          <a:ext cx="11953347" cy="5589240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40293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00200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68799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18000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גריאטריים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1870210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 </a:t>
                      </a:r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מקאסד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40329"/>
                  </a:ext>
                </a:extLst>
              </a:tr>
              <a:tr h="73534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כמות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2295691">
                <a:tc gridSpan="3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4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נפטרים:</a:t>
                      </a:r>
                    </a:p>
                    <a:p>
                      <a:pPr algn="ctr" rtl="1" fontAlgn="t"/>
                      <a:endParaRPr lang="he-IL" sz="44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1" fontAlgn="t"/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0" marR="0" marT="0" marB="0" anchorCtr="1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45616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14/04/2020 בשעה 20:00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353875"/>
              </p:ext>
            </p:extLst>
          </p:nvPr>
        </p:nvGraphicFramePr>
        <p:xfrm>
          <a:off x="119334" y="913741"/>
          <a:ext cx="11953331" cy="5944253"/>
        </p:xfrm>
        <a:graphic>
          <a:graphicData uri="http://schemas.openxmlformats.org/drawingml/2006/table">
            <a:tbl>
              <a:tblPr rtl="1"/>
              <a:tblGrid>
                <a:gridCol w="719756">
                  <a:extLst>
                    <a:ext uri="{9D8B030D-6E8A-4147-A177-3AD203B41FA5}">
                      <a16:colId xmlns:a16="http://schemas.microsoft.com/office/drawing/2014/main" val="3533062963"/>
                    </a:ext>
                  </a:extLst>
                </a:gridCol>
                <a:gridCol w="536623">
                  <a:extLst>
                    <a:ext uri="{9D8B030D-6E8A-4147-A177-3AD203B41FA5}">
                      <a16:colId xmlns:a16="http://schemas.microsoft.com/office/drawing/2014/main" val="1926399539"/>
                    </a:ext>
                  </a:extLst>
                </a:gridCol>
                <a:gridCol w="255534">
                  <a:extLst>
                    <a:ext uri="{9D8B030D-6E8A-4147-A177-3AD203B41FA5}">
                      <a16:colId xmlns:a16="http://schemas.microsoft.com/office/drawing/2014/main" val="3396658004"/>
                    </a:ext>
                  </a:extLst>
                </a:gridCol>
                <a:gridCol w="255534">
                  <a:extLst>
                    <a:ext uri="{9D8B030D-6E8A-4147-A177-3AD203B41FA5}">
                      <a16:colId xmlns:a16="http://schemas.microsoft.com/office/drawing/2014/main" val="2076273920"/>
                    </a:ext>
                  </a:extLst>
                </a:gridCol>
                <a:gridCol w="281088">
                  <a:extLst>
                    <a:ext uri="{9D8B030D-6E8A-4147-A177-3AD203B41FA5}">
                      <a16:colId xmlns:a16="http://schemas.microsoft.com/office/drawing/2014/main" val="1298540428"/>
                    </a:ext>
                  </a:extLst>
                </a:gridCol>
                <a:gridCol w="255534">
                  <a:extLst>
                    <a:ext uri="{9D8B030D-6E8A-4147-A177-3AD203B41FA5}">
                      <a16:colId xmlns:a16="http://schemas.microsoft.com/office/drawing/2014/main" val="1211712605"/>
                    </a:ext>
                  </a:extLst>
                </a:gridCol>
                <a:gridCol w="323677">
                  <a:extLst>
                    <a:ext uri="{9D8B030D-6E8A-4147-A177-3AD203B41FA5}">
                      <a16:colId xmlns:a16="http://schemas.microsoft.com/office/drawing/2014/main" val="3028225732"/>
                    </a:ext>
                  </a:extLst>
                </a:gridCol>
                <a:gridCol w="323677">
                  <a:extLst>
                    <a:ext uri="{9D8B030D-6E8A-4147-A177-3AD203B41FA5}">
                      <a16:colId xmlns:a16="http://schemas.microsoft.com/office/drawing/2014/main" val="3329530129"/>
                    </a:ext>
                  </a:extLst>
                </a:gridCol>
                <a:gridCol w="317999">
                  <a:extLst>
                    <a:ext uri="{9D8B030D-6E8A-4147-A177-3AD203B41FA5}">
                      <a16:colId xmlns:a16="http://schemas.microsoft.com/office/drawing/2014/main" val="1556214190"/>
                    </a:ext>
                  </a:extLst>
                </a:gridCol>
                <a:gridCol w="323677">
                  <a:extLst>
                    <a:ext uri="{9D8B030D-6E8A-4147-A177-3AD203B41FA5}">
                      <a16:colId xmlns:a16="http://schemas.microsoft.com/office/drawing/2014/main" val="251378473"/>
                    </a:ext>
                  </a:extLst>
                </a:gridCol>
                <a:gridCol w="323677">
                  <a:extLst>
                    <a:ext uri="{9D8B030D-6E8A-4147-A177-3AD203B41FA5}">
                      <a16:colId xmlns:a16="http://schemas.microsoft.com/office/drawing/2014/main" val="3083970934"/>
                    </a:ext>
                  </a:extLst>
                </a:gridCol>
                <a:gridCol w="283927">
                  <a:extLst>
                    <a:ext uri="{9D8B030D-6E8A-4147-A177-3AD203B41FA5}">
                      <a16:colId xmlns:a16="http://schemas.microsoft.com/office/drawing/2014/main" val="2322073447"/>
                    </a:ext>
                  </a:extLst>
                </a:gridCol>
                <a:gridCol w="380462">
                  <a:extLst>
                    <a:ext uri="{9D8B030D-6E8A-4147-A177-3AD203B41FA5}">
                      <a16:colId xmlns:a16="http://schemas.microsoft.com/office/drawing/2014/main" val="22584523"/>
                    </a:ext>
                  </a:extLst>
                </a:gridCol>
                <a:gridCol w="283927">
                  <a:extLst>
                    <a:ext uri="{9D8B030D-6E8A-4147-A177-3AD203B41FA5}">
                      <a16:colId xmlns:a16="http://schemas.microsoft.com/office/drawing/2014/main" val="2814421867"/>
                    </a:ext>
                  </a:extLst>
                </a:gridCol>
                <a:gridCol w="281088">
                  <a:extLst>
                    <a:ext uri="{9D8B030D-6E8A-4147-A177-3AD203B41FA5}">
                      <a16:colId xmlns:a16="http://schemas.microsoft.com/office/drawing/2014/main" val="2259481635"/>
                    </a:ext>
                  </a:extLst>
                </a:gridCol>
                <a:gridCol w="323677">
                  <a:extLst>
                    <a:ext uri="{9D8B030D-6E8A-4147-A177-3AD203B41FA5}">
                      <a16:colId xmlns:a16="http://schemas.microsoft.com/office/drawing/2014/main" val="1138011778"/>
                    </a:ext>
                  </a:extLst>
                </a:gridCol>
                <a:gridCol w="255534">
                  <a:extLst>
                    <a:ext uri="{9D8B030D-6E8A-4147-A177-3AD203B41FA5}">
                      <a16:colId xmlns:a16="http://schemas.microsoft.com/office/drawing/2014/main" val="3457534850"/>
                    </a:ext>
                  </a:extLst>
                </a:gridCol>
                <a:gridCol w="281088">
                  <a:extLst>
                    <a:ext uri="{9D8B030D-6E8A-4147-A177-3AD203B41FA5}">
                      <a16:colId xmlns:a16="http://schemas.microsoft.com/office/drawing/2014/main" val="3656558180"/>
                    </a:ext>
                  </a:extLst>
                </a:gridCol>
                <a:gridCol w="315159">
                  <a:extLst>
                    <a:ext uri="{9D8B030D-6E8A-4147-A177-3AD203B41FA5}">
                      <a16:colId xmlns:a16="http://schemas.microsoft.com/office/drawing/2014/main" val="1431300003"/>
                    </a:ext>
                  </a:extLst>
                </a:gridCol>
                <a:gridCol w="281088">
                  <a:extLst>
                    <a:ext uri="{9D8B030D-6E8A-4147-A177-3AD203B41FA5}">
                      <a16:colId xmlns:a16="http://schemas.microsoft.com/office/drawing/2014/main" val="3905048383"/>
                    </a:ext>
                  </a:extLst>
                </a:gridCol>
                <a:gridCol w="283927">
                  <a:extLst>
                    <a:ext uri="{9D8B030D-6E8A-4147-A177-3AD203B41FA5}">
                      <a16:colId xmlns:a16="http://schemas.microsoft.com/office/drawing/2014/main" val="2434431099"/>
                    </a:ext>
                  </a:extLst>
                </a:gridCol>
                <a:gridCol w="281088">
                  <a:extLst>
                    <a:ext uri="{9D8B030D-6E8A-4147-A177-3AD203B41FA5}">
                      <a16:colId xmlns:a16="http://schemas.microsoft.com/office/drawing/2014/main" val="3122185265"/>
                    </a:ext>
                  </a:extLst>
                </a:gridCol>
                <a:gridCol w="281088">
                  <a:extLst>
                    <a:ext uri="{9D8B030D-6E8A-4147-A177-3AD203B41FA5}">
                      <a16:colId xmlns:a16="http://schemas.microsoft.com/office/drawing/2014/main" val="1119709905"/>
                    </a:ext>
                  </a:extLst>
                </a:gridCol>
                <a:gridCol w="255534">
                  <a:extLst>
                    <a:ext uri="{9D8B030D-6E8A-4147-A177-3AD203B41FA5}">
                      <a16:colId xmlns:a16="http://schemas.microsoft.com/office/drawing/2014/main" val="3797238129"/>
                    </a:ext>
                  </a:extLst>
                </a:gridCol>
                <a:gridCol w="281088">
                  <a:extLst>
                    <a:ext uri="{9D8B030D-6E8A-4147-A177-3AD203B41FA5}">
                      <a16:colId xmlns:a16="http://schemas.microsoft.com/office/drawing/2014/main" val="1804948979"/>
                    </a:ext>
                  </a:extLst>
                </a:gridCol>
                <a:gridCol w="255534">
                  <a:extLst>
                    <a:ext uri="{9D8B030D-6E8A-4147-A177-3AD203B41FA5}">
                      <a16:colId xmlns:a16="http://schemas.microsoft.com/office/drawing/2014/main" val="2249234662"/>
                    </a:ext>
                  </a:extLst>
                </a:gridCol>
                <a:gridCol w="379042">
                  <a:extLst>
                    <a:ext uri="{9D8B030D-6E8A-4147-A177-3AD203B41FA5}">
                      <a16:colId xmlns:a16="http://schemas.microsoft.com/office/drawing/2014/main" val="2559436571"/>
                    </a:ext>
                  </a:extLst>
                </a:gridCol>
                <a:gridCol w="281088">
                  <a:extLst>
                    <a:ext uri="{9D8B030D-6E8A-4147-A177-3AD203B41FA5}">
                      <a16:colId xmlns:a16="http://schemas.microsoft.com/office/drawing/2014/main" val="3137415067"/>
                    </a:ext>
                  </a:extLst>
                </a:gridCol>
                <a:gridCol w="323677">
                  <a:extLst>
                    <a:ext uri="{9D8B030D-6E8A-4147-A177-3AD203B41FA5}">
                      <a16:colId xmlns:a16="http://schemas.microsoft.com/office/drawing/2014/main" val="3472478538"/>
                    </a:ext>
                  </a:extLst>
                </a:gridCol>
                <a:gridCol w="281088">
                  <a:extLst>
                    <a:ext uri="{9D8B030D-6E8A-4147-A177-3AD203B41FA5}">
                      <a16:colId xmlns:a16="http://schemas.microsoft.com/office/drawing/2014/main" val="1820707080"/>
                    </a:ext>
                  </a:extLst>
                </a:gridCol>
                <a:gridCol w="323677">
                  <a:extLst>
                    <a:ext uri="{9D8B030D-6E8A-4147-A177-3AD203B41FA5}">
                      <a16:colId xmlns:a16="http://schemas.microsoft.com/office/drawing/2014/main" val="3885245842"/>
                    </a:ext>
                  </a:extLst>
                </a:gridCol>
                <a:gridCol w="323677">
                  <a:extLst>
                    <a:ext uri="{9D8B030D-6E8A-4147-A177-3AD203B41FA5}">
                      <a16:colId xmlns:a16="http://schemas.microsoft.com/office/drawing/2014/main" val="388769168"/>
                    </a:ext>
                  </a:extLst>
                </a:gridCol>
                <a:gridCol w="380462">
                  <a:extLst>
                    <a:ext uri="{9D8B030D-6E8A-4147-A177-3AD203B41FA5}">
                      <a16:colId xmlns:a16="http://schemas.microsoft.com/office/drawing/2014/main" val="3456597252"/>
                    </a:ext>
                  </a:extLst>
                </a:gridCol>
                <a:gridCol w="380462">
                  <a:extLst>
                    <a:ext uri="{9D8B030D-6E8A-4147-A177-3AD203B41FA5}">
                      <a16:colId xmlns:a16="http://schemas.microsoft.com/office/drawing/2014/main" val="89145615"/>
                    </a:ext>
                  </a:extLst>
                </a:gridCol>
                <a:gridCol w="380462">
                  <a:extLst>
                    <a:ext uri="{9D8B030D-6E8A-4147-A177-3AD203B41FA5}">
                      <a16:colId xmlns:a16="http://schemas.microsoft.com/office/drawing/2014/main" val="64774962"/>
                    </a:ext>
                  </a:extLst>
                </a:gridCol>
                <a:gridCol w="658711">
                  <a:extLst>
                    <a:ext uri="{9D8B030D-6E8A-4147-A177-3AD203B41FA5}">
                      <a16:colId xmlns:a16="http://schemas.microsoft.com/office/drawing/2014/main" val="185882052"/>
                    </a:ext>
                  </a:extLst>
                </a:gridCol>
              </a:tblGrid>
              <a:tr h="273248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0904"/>
                  </a:ext>
                </a:extLst>
              </a:tr>
              <a:tr h="1411034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367717"/>
                  </a:ext>
                </a:extLst>
              </a:tr>
              <a:tr h="250850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922414"/>
                  </a:ext>
                </a:extLst>
              </a:tr>
              <a:tr h="2508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566286"/>
                  </a:ext>
                </a:extLst>
              </a:tr>
              <a:tr h="2508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600676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298774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909279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8,646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59218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646603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936808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032422"/>
                  </a:ext>
                </a:extLst>
              </a:tr>
              <a:tr h="246371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2132407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025513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01242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220644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712629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בתי חולים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281064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554173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12,046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715025"/>
                  </a:ext>
                </a:extLst>
              </a:tr>
            </a:tbl>
          </a:graphicData>
        </a:graphic>
      </p:graphicFrame>
      <p:pic>
        <p:nvPicPr>
          <p:cNvPr id="8" name="תמונה 7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7141" y="900443"/>
            <a:ext cx="1275524" cy="1592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Props1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10051</TotalTime>
  <Words>744</Words>
  <Application>Microsoft Office PowerPoint</Application>
  <PresentationFormat>מסך רחב</PresentationFormat>
  <Paragraphs>576</Paragraphs>
  <Slides>5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737</cp:revision>
  <cp:lastPrinted>2020-03-23T05:54:24Z</cp:lastPrinted>
  <dcterms:created xsi:type="dcterms:W3CDTF">2018-06-12T03:19:29Z</dcterms:created>
  <dcterms:modified xsi:type="dcterms:W3CDTF">2020-04-14T17:24:40Z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