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39" r:id="rId2"/>
    <p:sldId id="341" r:id="rId3"/>
    <p:sldId id="335" r:id="rId4"/>
    <p:sldId id="336" r:id="rId5"/>
    <p:sldId id="340" r:id="rId6"/>
    <p:sldId id="342" r:id="rId7"/>
    <p:sldId id="343" r:id="rId8"/>
    <p:sldId id="344" r:id="rId9"/>
    <p:sldId id="345" r:id="rId10"/>
    <p:sldId id="346" r:id="rId11"/>
    <p:sldId id="347" r:id="rId12"/>
    <p:sldId id="348" r:id="rId13"/>
    <p:sldId id="349" r:id="rId14"/>
    <p:sldId id="351" r:id="rId15"/>
    <p:sldId id="352" r:id="rId16"/>
    <p:sldId id="354" r:id="rId1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100" d="100"/>
          <a:sy n="100" d="100"/>
        </p:scale>
        <p:origin x="-294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1037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6259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6615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1580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5229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4818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6274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107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6301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7804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3494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0736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:\Users\ShacharR\AppData\Local\Microsoft\Windows\Temporary Internet Files\Content.Outlook\FTQL2G9K\הקבוצה של ענבל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"/>
            <a:ext cx="9144000" cy="658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126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C:\Users\ShacharR\AppData\Local\Microsoft\Windows\Temporary Internet Files\Content.Outlook\FTQL2G9K\מקיף עירוני ח' על שם חיים ברלב ראשלצ- כיתה י'1 מגמת נחשון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620"/>
            <a:ext cx="9144000" cy="664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497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C:\Users\ShacharR\AppData\Local\Microsoft\Windows\Temporary Internet Files\Content.Outlook\FTQL2G9K\image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116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Users\ShacharR\AppData\Local\Microsoft\Windows\Temporary Internet Files\Content.Outlook\FTQL2G9K\erez-mizrahi_israel_celebrate_70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589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C:\Users\ShacharR\AppData\Local\Microsoft\Windows\Temporary Internet Files\Content.Outlook\FTQL2G9K\15068901089643615336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730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C:\Users\ShacharR\AppData\Local\Microsoft\Windows\Temporary Internet Files\Content.Outlook\FTQL2G9K\שלו שוורץ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678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C:\Users\ShacharR\AppData\Local\Microsoft\Windows\Temporary Internet Files\Content.Outlook\FTQL2G9K\20171002_072648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529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C:\Users\ShacharR\AppData\Local\Microsoft\Windows\Temporary Internet Files\Content.Outlook\FTQL2G9K\15069642257844488215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609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C:\Users\ShacharR\AppData\Local\Microsoft\Windows\Temporary Internet Files\Content.Outlook\FTQL2G9K\IMG_54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76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C:\Users\ShacharR\AppData\Local\Microsoft\Windows\Temporary Internet Files\Content.Outlook\FTQL2G9K\פריאל וירין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835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C:\Users\ShacharR\AppData\Local\Microsoft\Windows\Temporary Internet Files\Content.Outlook\FTQL2G9K\לוגו מעולהה cop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733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C:\Users\ShacharR\AppData\Local\Microsoft\Windows\Temporary Internet Files\Content.Outlook\FTQL2G9K\סמל חגיגות ה7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714" y="1643285"/>
            <a:ext cx="5228572" cy="357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385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C:\Users\ShacharR\AppData\Local\Microsoft\Windows\Temporary Internet Files\Content.Outlook\FTQL2G9K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19" y="0"/>
            <a:ext cx="78785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922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76672"/>
            <a:ext cx="2700088" cy="190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052736"/>
            <a:ext cx="30099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31" y="3861048"/>
            <a:ext cx="3533775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3491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אובייקט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191626"/>
              </p:ext>
            </p:extLst>
          </p:nvPr>
        </p:nvGraphicFramePr>
        <p:xfrm>
          <a:off x="-252536" y="-99392"/>
          <a:ext cx="9639150" cy="6885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0" name="Acrobat Document" r:id="rId3" imgW="4800600" imgH="3428797" progId="AcroExch.Document.11">
                  <p:embed/>
                </p:oleObj>
              </mc:Choice>
              <mc:Fallback>
                <p:oleObj name="Acrobat Document" r:id="rId3" imgW="4800600" imgH="3428797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252536" y="-99392"/>
                        <a:ext cx="9639150" cy="68851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4066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אובייקט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8464620"/>
              </p:ext>
            </p:extLst>
          </p:nvPr>
        </p:nvGraphicFramePr>
        <p:xfrm>
          <a:off x="395536" y="980728"/>
          <a:ext cx="8192909" cy="460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4" name="Acrobat Document" r:id="rId3" imgW="9144000" imgH="5143398" progId="AcroExch.Document.11">
                  <p:embed/>
                </p:oleObj>
              </mc:Choice>
              <mc:Fallback>
                <p:oleObj name="Acrobat Document" r:id="rId3" imgW="9144000" imgH="5143398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980728"/>
                        <a:ext cx="8192909" cy="460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1058473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0</Words>
  <Application>Microsoft Office PowerPoint</Application>
  <PresentationFormat>‫הצגה על המסך (4:3)</PresentationFormat>
  <Paragraphs>0</Paragraphs>
  <Slides>16</Slides>
  <Notes>0</Notes>
  <HiddenSlides>0</HiddenSlides>
  <MMClips>0</MMClips>
  <ScaleCrop>false</ScaleCrop>
  <HeadingPairs>
    <vt:vector size="6" baseType="variant">
      <vt:variant>
        <vt:lpstr>ערכת נושא</vt:lpstr>
      </vt:variant>
      <vt:variant>
        <vt:i4>1</vt:i4>
      </vt:variant>
      <vt:variant>
        <vt:lpstr>שרתי OLE מוטבעים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18" baseType="lpstr">
      <vt:lpstr>ערכת נושא Office</vt:lpstr>
      <vt:lpstr>Acrobat Document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MoST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Shachar Ruimy</dc:creator>
  <cp:lastModifiedBy>Shachar Ruimy</cp:lastModifiedBy>
  <cp:revision>13</cp:revision>
  <dcterms:created xsi:type="dcterms:W3CDTF">2017-12-25T10:01:16Z</dcterms:created>
  <dcterms:modified xsi:type="dcterms:W3CDTF">2018-05-17T08:45:13Z</dcterms:modified>
</cp:coreProperties>
</file>