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27" r:id="rId2"/>
    <p:sldId id="328" r:id="rId3"/>
    <p:sldId id="329" r:id="rId4"/>
    <p:sldId id="331" r:id="rId5"/>
    <p:sldId id="332" r:id="rId6"/>
    <p:sldId id="333" r:id="rId7"/>
    <p:sldId id="334" r:id="rId8"/>
    <p:sldId id="337" r:id="rId9"/>
    <p:sldId id="338" r:id="rId10"/>
    <p:sldId id="339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100" d="100"/>
          <a:sy n="100" d="100"/>
        </p:scale>
        <p:origin x="-294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03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625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661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158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22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81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27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0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630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780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49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BCB0F-4FF6-40FE-A882-0A265B090678}" type="datetimeFigureOut">
              <a:rPr lang="he-IL" smtClean="0"/>
              <a:t>ג'/סיון/תשע"ח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89939-D5DA-4F77-9977-2649EEA885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073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ShacharR\AppData\Local\Microsoft\Windows\Temporary Internet Files\Content.Outlook\FTQL2G9K\70equ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76" y="2132856"/>
            <a:ext cx="68102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65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ShacharR\AppData\Local\Microsoft\Windows\Temporary Internet Files\Content.Outlook\FTQL2G9K\20171001_1939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61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" descr="C:\Users\ShacharR\AppData\Local\Microsoft\Windows\Temporary Internet Files\Content.Outlook\FTQL2G9K\150688304783314263606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34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ShacharR\AppData\Local\Microsoft\Windows\Temporary Internet Files\Content.Outlook\FTQL2G9K\מקיף עירוני ח' על שם חיים ברלב ראשלצ - כיתה י'1 נחשון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524"/>
            <a:ext cx="9144000" cy="577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94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Users\ShacharR\AppData\Local\Microsoft\Windows\Temporary Internet Files\Content.Outlook\FTQL2G9K\מקיף עירוני ח' על שם חיים ברלב ראשלצ-כיתה י'1 מגמת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159" y="0"/>
            <a:ext cx="4677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723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Users\ShacharR\AppData\Local\Microsoft\Windows\Temporary Internet Files\Content.Outlook\FTQL2G9K\מקיף עירוני ח' על שם חים ברלב ראשלצ - כיתה י'1 מגמת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20"/>
            <a:ext cx="9144000" cy="6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2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Users\ShacharR\AppData\Local\Microsoft\Windows\Temporary Internet Files\Content.Outlook\FTQL2G9K\מקיף עירוני ח' על שם חיים ברלב ראשון לציון-כיתה י'1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15" y="0"/>
            <a:ext cx="4986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171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ShacharR\AppData\Local\Microsoft\Windows\Temporary Internet Files\Content.Outlook\FTQL2G9K\מקיף עירוני ח' על שם חיים ברלב ראשלצ- כיתה י'1 מגמה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5"/>
            <a:ext cx="9144000" cy="684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9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ShacharR\AppData\Local\Microsoft\Windows\Temporary Internet Files\Content.Outlook\FTQL2G9K\מקיף עירוני ח' על שם חיים ברלב ראשלצ - כיתה י'1 מגמת נחשון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8" y="0"/>
            <a:ext cx="75142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878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ShacharR\AppData\Local\Microsoft\Windows\Temporary Internet Files\Content.Outlook\FTQL2G9K\הקבוצה של ענבל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"/>
            <a:ext cx="9144000" cy="65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12697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‫הצגה על המסך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Shachar Ruimy</dc:creator>
  <cp:lastModifiedBy>Shachar Ruimy</cp:lastModifiedBy>
  <cp:revision>17</cp:revision>
  <dcterms:created xsi:type="dcterms:W3CDTF">2017-12-25T10:01:16Z</dcterms:created>
  <dcterms:modified xsi:type="dcterms:W3CDTF">2018-05-17T08:41:51Z</dcterms:modified>
</cp:coreProperties>
</file>